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4023A-4009-4F82-91E0-32DB28BC5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439475-8852-4090-AA23-1DB285148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9E7C5-FC83-4F42-A007-7D1B7942A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C118-56B4-497D-9F16-C4171770E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CF7B1-501D-4A86-B93D-370F6FD2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9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A2C0A-D831-4641-A38D-3F6BBFD05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3202D-5C2B-4ABB-A948-64A95496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775DA-DC5A-4318-818A-84A0138C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49C25-C6DC-414E-B56C-721B30C9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7507F-5E20-415D-992B-B75363F28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7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51A7C-9A13-40BB-BA2A-8584E5A4C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D333D3-EDDA-4C87-B358-20AC3BEF0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1730-F49D-47D2-BDAF-77DC42466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AA33C-F66B-4F93-AC2F-451194CB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74E6E-B542-42F5-9EEE-E44CB74BE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8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C8DC9-C9DA-4D4B-BF37-0681D67D0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CCCE1-59D1-40A4-9701-E83A58101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BEB7B-276B-40A5-AD6E-C62BEE57A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C3E76-F36D-4C49-BA18-2931D1A0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FF4E6-44C7-4ECC-A780-9271CD0EC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2BDB1-F134-49A8-99AB-A81969287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04E89-072E-4B4F-B5BD-5BE0309F0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70427-2961-4307-971B-518BD0EC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A70D6-CAA5-4539-8A29-66120068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5AF07-B22B-49B8-A344-FC5F12EF0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7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0E8DF-ED90-421C-A994-15B0A828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69483-84BD-414B-A572-B87A1DEA7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1E057-8A8A-44EA-8D58-967EF5F86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04C96-6089-4FEE-AFE9-8F982652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BC1E2-7D6D-438E-A0B3-596717C5A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DA382-5E09-4DF5-BDE1-153777925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5983-5579-4516-BD92-7A0CAB83A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16354-E0F6-4CB5-81F5-18DEF89F8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C752D-5F8B-4206-8F74-2BD6B97B9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242C8-9085-493E-9E8A-B1DEBDD4C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38C897-43F7-4569-A8EE-625ABE6CC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697B35-E3B6-44DA-AA88-9385500F6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B4181-94C1-433A-B41B-8967CD691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7778B-EDD6-4A67-93FD-B11AC07E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3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8B3B-03DF-4756-AFD2-3473A1BA1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74EA4F-964E-4506-A1BB-F25C33037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DEF9D-0CD2-4033-8663-FE7ED7C9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63517-87D3-42D7-9FE3-C0AC6E64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7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3C8FA0-AA19-4108-A849-5FE9A1CC5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5BED1E-88A4-446A-94C8-5B93A24BF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4F1EE-8818-4FA2-A243-BB42E3944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0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A910B-3E34-4D36-AAF6-36F389992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7447A-2C44-4A85-AF5D-98C0291EF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AABDC-6944-4989-AC33-8688E0A16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1FC83-F593-4E50-8864-36805114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D537C-A7A0-4823-B05D-23A68809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C5A8B-4D7D-4D99-AF6C-BAD6ADC2D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8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44177-D7ED-4878-8FC4-8FC01B47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3D562-73B4-41C3-AB61-26A2F9868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F457B-A678-4B88-A02C-E84E8073C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3B410-6FFC-49C1-9C7B-5390A0B8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749DC-C942-4FE4-AE61-A0ABA6322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4879C-D402-4E22-89E7-DAAABC94D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2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807F3-CD5E-494C-858E-E76B6E7A1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64886-74BF-418B-A69E-0BB673293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1492A-00F0-4580-835C-37F9A8C11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06EBC-8D77-4148-B7DD-4496E4321C9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D437-3974-4BFE-8812-BCC7B2FD8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CE3DC-B591-43AF-A35B-C7B6164C8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882FB-21EF-4973-8503-5196C629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6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32BC2-0E0C-480A-88B9-B598C3AD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731" y="2825104"/>
            <a:ext cx="6323251" cy="1325563"/>
          </a:xfrm>
        </p:spPr>
        <p:txBody>
          <a:bodyPr/>
          <a:lstStyle/>
          <a:p>
            <a:r>
              <a:rPr lang="en-US" dirty="0"/>
              <a:t>RISC-V  instruction set</a:t>
            </a:r>
          </a:p>
        </p:txBody>
      </p:sp>
    </p:spTree>
    <p:extLst>
      <p:ext uri="{BB962C8B-B14F-4D97-AF65-F5344CB8AC3E}">
        <p14:creationId xmlns:p14="http://schemas.microsoft.com/office/powerpoint/2010/main" val="226684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345" y="555811"/>
            <a:ext cx="7819372" cy="566597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C4E0-7C57-4E32-9880-58EBE422095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5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752" y="788895"/>
            <a:ext cx="7961715" cy="2968335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752" y="3853438"/>
            <a:ext cx="7970680" cy="219041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C4E0-7C57-4E32-9880-58EBE422095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33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E905C-F714-4795-A026-6441B767E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27655946-15FE-480A-9EB7-18A0944E0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13" y="592767"/>
            <a:ext cx="9453573" cy="6031406"/>
          </a:xfrm>
        </p:spPr>
      </p:pic>
    </p:spTree>
    <p:extLst>
      <p:ext uri="{BB962C8B-B14F-4D97-AF65-F5344CB8AC3E}">
        <p14:creationId xmlns:p14="http://schemas.microsoft.com/office/powerpoint/2010/main" val="2329932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RISC-V  instruction set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RISC-V  instruction set</dc:title>
  <dc:creator>Prabhas Chongstitvatana</dc:creator>
  <cp:lastModifiedBy>Prabhas Chongstitvatana</cp:lastModifiedBy>
  <cp:revision>1</cp:revision>
  <dcterms:created xsi:type="dcterms:W3CDTF">2022-01-25T03:33:14Z</dcterms:created>
  <dcterms:modified xsi:type="dcterms:W3CDTF">2022-01-25T03:36:57Z</dcterms:modified>
</cp:coreProperties>
</file>