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75849-CC9C-467E-933D-0EDD0EB93F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9BC8-EF82-4F15-A819-7FF581E5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19FD-992A-492D-945F-53898517F3A7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46CE-E952-42E6-8FF4-C3A957A04DAB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1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5084-319C-4A39-8856-E12412AC7601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46-0415-4C04-A8A3-0FC59E03C7A9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A245-03A0-448A-B66B-273C2789BF18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6FB3-C26B-4D08-916F-58AC2C187B74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DC5-4A9A-4E6D-8C66-93F6EAA000DA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B7BD-FEB9-43CD-80BF-3A40254DC78A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D10-72C3-469A-B1F7-49004057B706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2444-E6F5-46D3-8F7A-4DEBC5CB0830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F0A3-419E-4ADC-9F6E-F22C8CD1D19F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028A-6A3F-40D4-BDD0-F574A9F18DD4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0643-E09D-4C51-BCB5-4A30B1E9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459" y="4211638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err="1" smtClean="0"/>
              <a:t>Chulalongkorn</a:t>
            </a:r>
            <a:r>
              <a:rPr lang="en-US" dirty="0"/>
              <a:t>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24953" cy="4547534"/>
          </a:xfrm>
        </p:spPr>
        <p:txBody>
          <a:bodyPr/>
          <a:lstStyle/>
          <a:p>
            <a:r>
              <a:rPr lang="en-US" dirty="0" smtClean="0"/>
              <a:t>Division algorithm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70" y="190546"/>
            <a:ext cx="5174641" cy="65332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7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200652"/>
            <a:ext cx="5712763" cy="65321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division hardware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1" y="1690688"/>
            <a:ext cx="7483288" cy="46051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81518" cy="4556499"/>
          </a:xfrm>
        </p:spPr>
        <p:txBody>
          <a:bodyPr/>
          <a:lstStyle/>
          <a:p>
            <a:r>
              <a:rPr lang="en-US" dirty="0" smtClean="0"/>
              <a:t>Signed division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2" y="1021976"/>
            <a:ext cx="7724049" cy="48338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78" y="932329"/>
            <a:ext cx="8332533" cy="486257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40" y="1586753"/>
            <a:ext cx="7987816" cy="4082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substract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66" y="1936378"/>
            <a:ext cx="7632126" cy="37088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66" y="2420471"/>
            <a:ext cx="8746445" cy="27005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3" y="2244149"/>
            <a:ext cx="4741657" cy="280444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hardware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8" y="1604682"/>
            <a:ext cx="7191865" cy="48053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1091266"/>
            <a:ext cx="3222812" cy="19208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Multiplication algorithm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5" y="295724"/>
            <a:ext cx="5721472" cy="64818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8" y="125220"/>
            <a:ext cx="5764306" cy="66109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89" y="1550894"/>
            <a:ext cx="4731441" cy="267429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9" y="4876800"/>
            <a:ext cx="7734446" cy="13777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hardware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92" y="1511346"/>
            <a:ext cx="7779757" cy="48446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643-E09D-4C51-BCB5-4A30B1E93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Arithmetic</vt:lpstr>
      <vt:lpstr>substract</vt:lpstr>
      <vt:lpstr>overflow</vt:lpstr>
      <vt:lpstr>multiply</vt:lpstr>
      <vt:lpstr>Multiplication hardware</vt:lpstr>
      <vt:lpstr>Multiplication algorithm</vt:lpstr>
      <vt:lpstr>PowerPoint Presentation</vt:lpstr>
      <vt:lpstr>divide</vt:lpstr>
      <vt:lpstr>Division hardware</vt:lpstr>
      <vt:lpstr>Division algorithm</vt:lpstr>
      <vt:lpstr>PowerPoint Presentation</vt:lpstr>
      <vt:lpstr>Improved division hardware</vt:lpstr>
      <vt:lpstr>Signed division</vt:lpstr>
      <vt:lpstr>PowerPoint Presentation</vt:lpstr>
      <vt:lpstr>PowerPoint Presentation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Arithmetic</dc:title>
  <dc:creator>Prabhas Chongstitvatana</dc:creator>
  <cp:lastModifiedBy>Prabhas Chongstitvatana</cp:lastModifiedBy>
  <cp:revision>4</cp:revision>
  <dcterms:created xsi:type="dcterms:W3CDTF">2021-02-01T15:05:59Z</dcterms:created>
  <dcterms:modified xsi:type="dcterms:W3CDTF">2021-02-01T15:11:06Z</dcterms:modified>
</cp:coreProperties>
</file>