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4" r:id="rId4"/>
    <p:sldId id="259" r:id="rId5"/>
    <p:sldId id="260" r:id="rId6"/>
    <p:sldId id="261" r:id="rId7"/>
    <p:sldId id="282" r:id="rId8"/>
    <p:sldId id="28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2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6840-7381-43FD-90FC-6EC4E3A01D5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76E0-D385-4A1F-819C-4E10C7CA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663-7FFE-46DD-A841-2BB10088B6B7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6E05-AE20-4D5F-AA21-7D73AD914172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1064-68FB-4F4C-9657-C0A444A7DCF9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A843-6AF7-46BD-B4B6-700AB4DC2E44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ECA-0DC9-4BFC-9EB9-2D8D82E80A67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A19-0783-497C-9B51-47691FC69CD5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DE-9AF2-40D7-AA1A-9CFFE25D2ABC}" type="datetime1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E1F6-F6DA-4774-9C82-20C151F000EE}" type="datetime1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6727-1B54-48BF-B55F-4CE2BFD438BD}" type="datetime1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C453-1C9B-463D-93AB-27A3AB0DDFC5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6CB-61ED-46EE-962A-8E4F8F739281}" type="datetime1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C6A0-A54A-43B8-AF55-9B5433AE65C0}" type="datetime1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36206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 err="1"/>
              <a:t>Chulalongkorn</a:t>
            </a:r>
            <a:r>
              <a:rPr lang="en-US" dirty="0"/>
              <a:t>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F0C2-3F34-AA03-4FB5-772A07FB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Negative: 2’s complement number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69D92466-8BCF-BEEB-6A70-523D89017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3" y="2326718"/>
            <a:ext cx="5943708" cy="40296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C6F2C-6BD0-1D1D-FD0B-0EA1BBA4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0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84DE3E-2075-49FB-9056-B9D60DC29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79" y="136524"/>
            <a:ext cx="6477493" cy="18820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6489B-A0C6-EC3C-E2AF-0BD9EF7D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909B0B9-1A29-9CA0-9AB7-4A87082E7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12" y="1797061"/>
            <a:ext cx="5738847" cy="44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E19A019E-2206-EBF2-3024-1CD4142C0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01" y="277346"/>
            <a:ext cx="6816695" cy="31123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F4C3-4810-5707-4553-D35BBA47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Text, application, email&#10;&#10;Description automatically generated">
            <a:extLst>
              <a:ext uri="{FF2B5EF4-FFF2-40B4-BE49-F238E27FC236}">
                <a16:creationId xmlns:a16="http://schemas.microsoft.com/office/drawing/2014/main" id="{C5BC907C-F650-0535-C863-7A6059800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99" y="3482710"/>
            <a:ext cx="6816695" cy="32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66C5-FE61-51B9-2A46-C80A2530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encoding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46BE61-9945-D2BC-960B-0FEC71327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0" y="2482474"/>
            <a:ext cx="6470756" cy="6687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AF9A8-D300-2C58-BB1B-782A65E5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65AFB-F5EB-F748-F6F3-BC445B155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15" y="3683820"/>
            <a:ext cx="6615581" cy="701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8898D0-5BB6-FD96-714E-3F83A750C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27" y="4902528"/>
            <a:ext cx="6723763" cy="701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695848-C956-6EA5-9BF1-8DE91725256B}"/>
              </a:ext>
            </a:extLst>
          </p:cNvPr>
          <p:cNvSpPr txBox="1"/>
          <p:nvPr/>
        </p:nvSpPr>
        <p:spPr>
          <a:xfrm>
            <a:off x="2015565" y="2050831"/>
            <a:ext cx="107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DB9C5-6FF5-7B37-5BF8-CCE9F997839F}"/>
              </a:ext>
            </a:extLst>
          </p:cNvPr>
          <p:cNvSpPr txBox="1"/>
          <p:nvPr/>
        </p:nvSpPr>
        <p:spPr>
          <a:xfrm>
            <a:off x="2015566" y="3335662"/>
            <a:ext cx="107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783A9-68CA-2510-AD6A-BA5C31747728}"/>
              </a:ext>
            </a:extLst>
          </p:cNvPr>
          <p:cNvSpPr txBox="1"/>
          <p:nvPr/>
        </p:nvSpPr>
        <p:spPr>
          <a:xfrm>
            <a:off x="2015566" y="4544085"/>
            <a:ext cx="107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S-type</a:t>
            </a:r>
          </a:p>
        </p:txBody>
      </p:sp>
    </p:spTree>
    <p:extLst>
      <p:ext uri="{BB962C8B-B14F-4D97-AF65-F5344CB8AC3E}">
        <p14:creationId xmlns:p14="http://schemas.microsoft.com/office/powerpoint/2010/main" val="401791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CF97231-F846-7289-FDF6-A324A742D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1" y="1447334"/>
            <a:ext cx="8093538" cy="42096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F60A1-E612-5EA7-EFDB-CF8B51C2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7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8E130A3E-2D63-8E91-8E0C-26E518A73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" y="1504733"/>
            <a:ext cx="8704029" cy="38485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1B233-38F3-61E4-6FDC-0BCB25AC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8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Stored-program concept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7" y="2038146"/>
            <a:ext cx="3269484" cy="35777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5" y="1862905"/>
            <a:ext cx="7631525" cy="31321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41" y="1131094"/>
            <a:ext cx="1862418" cy="2866045"/>
          </a:xfrm>
        </p:spPr>
        <p:txBody>
          <a:bodyPr>
            <a:normAutofit/>
          </a:bodyPr>
          <a:lstStyle/>
          <a:p>
            <a:r>
              <a:rPr lang="en-US" sz="3000" dirty="0"/>
              <a:t>Branch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23" y="670997"/>
            <a:ext cx="4624784" cy="263727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23" y="3429000"/>
            <a:ext cx="4796571" cy="30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8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2" y="1273488"/>
            <a:ext cx="7342696" cy="43110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1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35" y="796594"/>
            <a:ext cx="6038530" cy="45308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6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and run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41" y="1610018"/>
            <a:ext cx="6409697" cy="45349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06B133CA-1CD3-8E81-CD30-88A77DCE6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5" y="760846"/>
            <a:ext cx="7769835" cy="52252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33C07-07F2-A438-D7CD-133676C0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2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" y="674738"/>
            <a:ext cx="8166115" cy="304454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8" y="3719279"/>
            <a:ext cx="8169927" cy="22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8" y="723666"/>
            <a:ext cx="6774283" cy="46884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8" y="329034"/>
            <a:ext cx="6547510" cy="58170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3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93A5C0-FB21-479E-99F0-6B608DEC5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99" y="554184"/>
            <a:ext cx="5906140" cy="57496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056C-9D8D-472F-AC12-80C1C23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EE2B-6581-449A-98A1-CC18FA6F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72EC27-82F9-4D95-98F4-2E0BE43D3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952323" cy="4229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70FA6-C75B-4193-91A5-614256A8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7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DEAF-052D-2EFA-ABA9-0DF26703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</a:t>
            </a:r>
          </a:p>
        </p:txBody>
      </p:sp>
      <p:pic>
        <p:nvPicPr>
          <p:cNvPr id="6" name="Content Placeholder 5" descr="Text&#10;&#10;Description automatically generated with low confidence">
            <a:extLst>
              <a:ext uri="{FF2B5EF4-FFF2-40B4-BE49-F238E27FC236}">
                <a16:creationId xmlns:a16="http://schemas.microsoft.com/office/drawing/2014/main" id="{D7B22812-6727-C097-02F2-1988EDD42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" y="2106582"/>
            <a:ext cx="7135967" cy="35179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4B3F7-4767-24AA-52A0-E0164F8B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5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134</TotalTime>
  <Words>50</Words>
  <Application>Microsoft Office PowerPoint</Application>
  <PresentationFormat>On-screen Show (4:3)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Literals</vt:lpstr>
      <vt:lpstr>Binary number</vt:lpstr>
      <vt:lpstr>Negative: 2’s complement number</vt:lpstr>
      <vt:lpstr>PowerPoint Presentation</vt:lpstr>
      <vt:lpstr>PowerPoint Presentation</vt:lpstr>
      <vt:lpstr>Instruction encoding</vt:lpstr>
      <vt:lpstr>PowerPoint Presentation</vt:lpstr>
      <vt:lpstr>PowerPoint Presentation</vt:lpstr>
      <vt:lpstr>Stored-program concept</vt:lpstr>
      <vt:lpstr>Logic operations</vt:lpstr>
      <vt:lpstr>Branch operations</vt:lpstr>
      <vt:lpstr>PowerPoint Presentation</vt:lpstr>
      <vt:lpstr>Compile and run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Prabhas Chongstitvatana</dc:creator>
  <cp:lastModifiedBy>Prabhas Chongstitvatana</cp:lastModifiedBy>
  <cp:revision>11</cp:revision>
  <dcterms:created xsi:type="dcterms:W3CDTF">2021-01-25T14:36:31Z</dcterms:created>
  <dcterms:modified xsi:type="dcterms:W3CDTF">2023-01-26T06:55:29Z</dcterms:modified>
</cp:coreProperties>
</file>