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8" r:id="rId2"/>
    <p:sldId id="266" r:id="rId3"/>
    <p:sldId id="267" r:id="rId4"/>
    <p:sldId id="268" r:id="rId5"/>
    <p:sldId id="269" r:id="rId6"/>
    <p:sldId id="270" r:id="rId7"/>
    <p:sldId id="271" r:id="rId8"/>
    <p:sldId id="272" r:id="rId9"/>
    <p:sldId id="273" r:id="rId10"/>
    <p:sldId id="274" r:id="rId11"/>
    <p:sldId id="275" r:id="rId12"/>
    <p:sldId id="276" r:id="rId13"/>
    <p:sldId id="277" r:id="rId14"/>
    <p:sldId id="278" r:id="rId15"/>
    <p:sldId id="279" r:id="rId16"/>
    <p:sldId id="280" r:id="rId17"/>
    <p:sldId id="281" r:id="rId18"/>
    <p:sldId id="282" r:id="rId19"/>
    <p:sldId id="283" r:id="rId20"/>
    <p:sldId id="284" r:id="rId21"/>
    <p:sldId id="285" r:id="rId22"/>
    <p:sldId id="286" r:id="rId23"/>
    <p:sldId id="287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531" autoAdjust="0"/>
    <p:restoredTop sz="94660"/>
  </p:normalViewPr>
  <p:slideViewPr>
    <p:cSldViewPr snapToGrid="0">
      <p:cViewPr varScale="1">
        <p:scale>
          <a:sx n="46" d="100"/>
          <a:sy n="46" d="100"/>
        </p:scale>
        <p:origin x="53" y="65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6D0112-D829-8793-7F64-6708ACDE78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DCC4169-D7A7-EB7A-9F92-4BCF2294D3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319C8E-4360-FC1A-7B6D-F6231C4B48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A8B89-AC07-4BC4-9EA3-D81FFB7CB5C1}" type="datetimeFigureOut">
              <a:rPr lang="en-US" smtClean="0"/>
              <a:t>3/20/2023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D5B330-9996-FAB1-4A1B-17278BBDAA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D83444-57B4-25F6-93B9-50A75FFD15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4D22F-6357-49B2-9563-C9CCADD8E9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7292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D8383E-6078-078B-4459-6D1E17E268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89BFB23-2DC8-7B40-B7C9-08048FFFE1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AFE82A-7754-B45C-B21F-21E8F93035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A8B89-AC07-4BC4-9EA3-D81FFB7CB5C1}" type="datetimeFigureOut">
              <a:rPr lang="en-US" smtClean="0"/>
              <a:t>3/20/2023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553089-B7E3-0B47-9781-D84F95F03B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72C6AE-1D4F-C01C-7CA9-C66C07C2CA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4D22F-6357-49B2-9563-C9CCADD8E9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2165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A22FB1F-E0A7-EB03-1CF9-B735DB59D24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5A77FA4-7639-EC5B-B0B4-B5EDEB5DEE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775D9E-C23D-45B7-8B80-D43E63A406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A8B89-AC07-4BC4-9EA3-D81FFB7CB5C1}" type="datetimeFigureOut">
              <a:rPr lang="en-US" smtClean="0"/>
              <a:t>3/20/2023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5F5A51-6457-CC39-3E92-0DB9CED52D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375ECD-2F2E-9C83-D735-A2BA1D64BC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4D22F-6357-49B2-9563-C9CCADD8E9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9246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2A56B5-0B5F-4BF1-D2A8-7C18D974AD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381D9F-DB0C-C8CF-9479-CECF830F9E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ADAF02-7DB5-C235-2749-B43883B382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A8B89-AC07-4BC4-9EA3-D81FFB7CB5C1}" type="datetimeFigureOut">
              <a:rPr lang="en-US" smtClean="0"/>
              <a:t>3/20/2023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7CA872-D6F3-D9B6-E843-D50B6B84C2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FB5F57-752A-E069-0BD0-479BA2C390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4D22F-6357-49B2-9563-C9CCADD8E9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247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C91FBC-7A2B-9F02-222E-B1BFDF0A9C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C6F270-76D3-B51A-F38B-9F688E3F5B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581486-0A76-859B-F7C9-16122A93B0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A8B89-AC07-4BC4-9EA3-D81FFB7CB5C1}" type="datetimeFigureOut">
              <a:rPr lang="en-US" smtClean="0"/>
              <a:t>3/20/2023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5F9AAD-8997-00DB-6B81-A4A6F21395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85AC7B-7847-D38F-948A-9FE84ABE6A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4D22F-6357-49B2-9563-C9CCADD8E9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591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13B153-0D38-B886-0557-F082933134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E09C70-F58D-CFA4-54F0-3F6C17B24F1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81DEA25-3D28-91E5-EE62-0F0712DA67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0EF646-99E5-2BF6-F030-46DCD1C4C8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A8B89-AC07-4BC4-9EA3-D81FFB7CB5C1}" type="datetimeFigureOut">
              <a:rPr lang="en-US" smtClean="0"/>
              <a:t>3/20/2023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F3F14D-3BD0-0AA1-C7D2-641E4FC3C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31E3C4-73FC-D124-F305-92693F653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4D22F-6357-49B2-9563-C9CCADD8E9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0915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99474D-654A-2FAC-2619-99649754AF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F2A189-7FF7-8B25-CB82-DBC16C7A61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7C4CA7-3755-A731-E88C-C97F44820A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0594FA3-EEF5-6D8D-2369-232A6ED4C44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80F8125-ECC1-0AAB-1E60-58C08BBCF0F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1F46839-0B0C-B785-D16A-F63EB18C77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A8B89-AC07-4BC4-9EA3-D81FFB7CB5C1}" type="datetimeFigureOut">
              <a:rPr lang="en-US" smtClean="0"/>
              <a:t>3/20/2023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C789556-B750-D777-E869-FCB7754624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BD247BD-95D4-C9D0-D3B8-C28A4F96ED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4D22F-6357-49B2-9563-C9CCADD8E9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0799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F46327-D93F-F93B-C17C-F9EF4231A8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EE59BB5-BE39-AF75-7D0C-553138DD50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A8B89-AC07-4BC4-9EA3-D81FFB7CB5C1}" type="datetimeFigureOut">
              <a:rPr lang="en-US" smtClean="0"/>
              <a:t>3/20/2023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4E2219D-2BC3-359C-1279-BBF0FEC51D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01EAD61-83F7-BF59-D07A-80E3BE3DC7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4D22F-6357-49B2-9563-C9CCADD8E9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959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CAFE10E-F75F-B5A6-CF67-6C5A808CDD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A8B89-AC07-4BC4-9EA3-D81FFB7CB5C1}" type="datetimeFigureOut">
              <a:rPr lang="en-US" smtClean="0"/>
              <a:t>3/20/2023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CB69948-F371-8539-1B1A-D0B4BDD941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9F6B55-C001-8057-3046-CBBF6C2DB9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4D22F-6357-49B2-9563-C9CCADD8E9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9879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333E9D-C6EC-2D29-F5AB-4C06C5768C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0FFD5A-FED5-A778-BB19-77D89623ED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37B8E6-1232-520A-0A11-2679B3FE8D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5B3C17-FF6A-937C-3E95-3CD444D127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A8B89-AC07-4BC4-9EA3-D81FFB7CB5C1}" type="datetimeFigureOut">
              <a:rPr lang="en-US" smtClean="0"/>
              <a:t>3/20/2023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4DC202-7E96-2A6F-2509-3C7431D570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013821-D6EC-640E-2E74-248E79C56C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4D22F-6357-49B2-9563-C9CCADD8E9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4506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158E57-4BDE-4933-3B25-0B774012B3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162C56B-2CBC-1FE6-5ABF-B38DDD2FCEC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993DCB-CE15-1A7B-F14C-C32ED4215E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0EFF8B-B82C-83E8-28F0-1DBAB1A3FB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A8B89-AC07-4BC4-9EA3-D81FFB7CB5C1}" type="datetimeFigureOut">
              <a:rPr lang="en-US" smtClean="0"/>
              <a:t>3/20/2023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DC28F1-4E0E-4893-D6CB-6534BDD3E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CCECF5-1854-8DE8-7E0E-5190E87BFC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4D22F-6357-49B2-9563-C9CCADD8E9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2767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433B730-AFE3-2ECB-2D8D-4DBD66EC8E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2783F3-8D5A-FCE8-8975-7B249A3FEB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B8C731-0DD9-E0EC-5208-B73D9DCD329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3A8B89-AC07-4BC4-9EA3-D81FFB7CB5C1}" type="datetimeFigureOut">
              <a:rPr lang="en-US" smtClean="0"/>
              <a:t>3/20/2023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DD9860-9C70-0F8D-04F8-200DCB1C56F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663E06-44B9-6824-8A96-5F6CB030A3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94D22F-6357-49B2-9563-C9CCADD8E9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1254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A6C880-FF80-099E-5430-B1B9604A94A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Cache Memory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80F8FFF-A974-6548-CB5E-B4D9162BFB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79875"/>
            <a:ext cx="9144000" cy="1655762"/>
          </a:xfrm>
        </p:spPr>
        <p:txBody>
          <a:bodyPr/>
          <a:lstStyle/>
          <a:p>
            <a:r>
              <a:rPr lang="en-US" dirty="0"/>
              <a:t>Prabhas Chongstitvatana</a:t>
            </a:r>
          </a:p>
          <a:p>
            <a:r>
              <a:rPr lang="en-US" dirty="0"/>
              <a:t>Faculty of Engineering</a:t>
            </a:r>
          </a:p>
          <a:p>
            <a:r>
              <a:rPr lang="en-US" dirty="0"/>
              <a:t>Chulalongkorn University</a:t>
            </a:r>
          </a:p>
        </p:txBody>
      </p:sp>
    </p:spTree>
    <p:extLst>
      <p:ext uri="{BB962C8B-B14F-4D97-AF65-F5344CB8AC3E}">
        <p14:creationId xmlns:p14="http://schemas.microsoft.com/office/powerpoint/2010/main" val="21966755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C2EC1D-F6B2-2420-B7A2-057403EA0F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Cache write</a:t>
            </a:r>
          </a:p>
        </p:txBody>
      </p:sp>
      <p:pic>
        <p:nvPicPr>
          <p:cNvPr id="5" name="Content Placeholder 4" descr="Text&#10;&#10;Description automatically generated">
            <a:extLst>
              <a:ext uri="{FF2B5EF4-FFF2-40B4-BE49-F238E27FC236}">
                <a16:creationId xmlns:a16="http://schemas.microsoft.com/office/drawing/2014/main" id="{CAB940FE-2CE4-4749-B14F-23225D667B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3627" y="1729935"/>
            <a:ext cx="3666024" cy="3331580"/>
          </a:xfrm>
        </p:spPr>
      </p:pic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40118C54-9900-395D-2E48-E1D69121AD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5352" y="1690688"/>
            <a:ext cx="3905102" cy="3331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13562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B9F4C4-FE67-6693-CA2F-C6C52520D6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Cache performance</a:t>
            </a:r>
          </a:p>
        </p:txBody>
      </p:sp>
      <p:pic>
        <p:nvPicPr>
          <p:cNvPr id="5" name="Content Placeholder 4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EE5194D7-B230-7DBC-CF38-D01979B8D2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6429" y="1469611"/>
            <a:ext cx="9285139" cy="1325563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93BCF05-39BC-9C37-92F0-71E3EBAABF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583" y="2914731"/>
            <a:ext cx="9285139" cy="87753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F3BD764-0D64-A4BC-9C50-2CD788C033E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7623" y="3899660"/>
            <a:ext cx="8322749" cy="983432"/>
          </a:xfrm>
          <a:prstGeom prst="rect">
            <a:avLst/>
          </a:prstGeom>
        </p:spPr>
      </p:pic>
      <p:pic>
        <p:nvPicPr>
          <p:cNvPr id="11" name="Picture 10" descr="Text&#10;&#10;Description automatically generated">
            <a:extLst>
              <a:ext uri="{FF2B5EF4-FFF2-40B4-BE49-F238E27FC236}">
                <a16:creationId xmlns:a16="http://schemas.microsoft.com/office/drawing/2014/main" id="{10047654-DD21-F36F-2F1D-146DC13C310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7136" y="5016313"/>
            <a:ext cx="8954993" cy="1524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7814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icture containing text&#10;&#10;Description automatically generated">
            <a:extLst>
              <a:ext uri="{FF2B5EF4-FFF2-40B4-BE49-F238E27FC236}">
                <a16:creationId xmlns:a16="http://schemas.microsoft.com/office/drawing/2014/main" id="{FCAB168B-1EF9-C742-3DF2-44690C3C16E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336" y="2125255"/>
            <a:ext cx="10806359" cy="3360472"/>
          </a:xfrm>
        </p:spPr>
      </p:pic>
    </p:spTree>
    <p:extLst>
      <p:ext uri="{BB962C8B-B14F-4D97-AF65-F5344CB8AC3E}">
        <p14:creationId xmlns:p14="http://schemas.microsoft.com/office/powerpoint/2010/main" val="14612732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Text&#10;&#10;Description automatically generated">
            <a:extLst>
              <a:ext uri="{FF2B5EF4-FFF2-40B4-BE49-F238E27FC236}">
                <a16:creationId xmlns:a16="http://schemas.microsoft.com/office/drawing/2014/main" id="{29901A68-4082-82A9-F1A2-BED17DCE7F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9679" y="444877"/>
            <a:ext cx="9344400" cy="5968246"/>
          </a:xfrm>
        </p:spPr>
      </p:pic>
    </p:spTree>
    <p:extLst>
      <p:ext uri="{BB962C8B-B14F-4D97-AF65-F5344CB8AC3E}">
        <p14:creationId xmlns:p14="http://schemas.microsoft.com/office/powerpoint/2010/main" val="4331864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Text&#10;&#10;Description automatically generated">
            <a:extLst>
              <a:ext uri="{FF2B5EF4-FFF2-40B4-BE49-F238E27FC236}">
                <a16:creationId xmlns:a16="http://schemas.microsoft.com/office/drawing/2014/main" id="{A885952D-BE60-C808-C976-349581E369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9127" y="895699"/>
            <a:ext cx="10165394" cy="1925661"/>
          </a:xfrm>
        </p:spPr>
      </p:pic>
      <p:pic>
        <p:nvPicPr>
          <p:cNvPr id="7" name="Picture 6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03CC24E8-ECB0-D0AF-E53F-AE29616EEA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9127" y="2924269"/>
            <a:ext cx="10006864" cy="3254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3842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054101-9BF3-C0D0-7FD9-05583C5458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cache</a:t>
            </a:r>
          </a:p>
        </p:txBody>
      </p:sp>
      <p:pic>
        <p:nvPicPr>
          <p:cNvPr id="5" name="Content Placeholder 4" descr="Diagram&#10;&#10;Description automatically generated">
            <a:extLst>
              <a:ext uri="{FF2B5EF4-FFF2-40B4-BE49-F238E27FC236}">
                <a16:creationId xmlns:a16="http://schemas.microsoft.com/office/drawing/2014/main" id="{A43C00D4-F35F-9F70-96C0-9F4FCE5487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405" y="1466663"/>
            <a:ext cx="10041190" cy="5118432"/>
          </a:xfrm>
        </p:spPr>
      </p:pic>
    </p:spTree>
    <p:extLst>
      <p:ext uri="{BB962C8B-B14F-4D97-AF65-F5344CB8AC3E}">
        <p14:creationId xmlns:p14="http://schemas.microsoft.com/office/powerpoint/2010/main" val="2508731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C30C58-B01B-2345-4FFD-42EA4104C4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489356" cy="2459556"/>
          </a:xfrm>
        </p:spPr>
        <p:txBody>
          <a:bodyPr/>
          <a:lstStyle/>
          <a:p>
            <a:r>
              <a:rPr lang="en-US" dirty="0"/>
              <a:t>Cache configuration: associativity</a:t>
            </a:r>
          </a:p>
        </p:txBody>
      </p:sp>
      <p:pic>
        <p:nvPicPr>
          <p:cNvPr id="5" name="Content Placeholder 4" descr="Table&#10;&#10;Description automatically generated">
            <a:extLst>
              <a:ext uri="{FF2B5EF4-FFF2-40B4-BE49-F238E27FC236}">
                <a16:creationId xmlns:a16="http://schemas.microsoft.com/office/drawing/2014/main" id="{F1E3CC79-EE99-21BC-6BE7-2B8CB2C3CE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8504" y="783424"/>
            <a:ext cx="6967671" cy="5619875"/>
          </a:xfrm>
        </p:spPr>
      </p:pic>
    </p:spTree>
    <p:extLst>
      <p:ext uri="{BB962C8B-B14F-4D97-AF65-F5344CB8AC3E}">
        <p14:creationId xmlns:p14="http://schemas.microsoft.com/office/powerpoint/2010/main" val="35179220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AFE0EA-055C-9D8D-F44F-69B88A4A05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Miss rate vs associativity</a:t>
            </a:r>
          </a:p>
        </p:txBody>
      </p:sp>
      <p:pic>
        <p:nvPicPr>
          <p:cNvPr id="5" name="Content Placeholder 4" descr="Table&#10;&#10;Description automatically generated">
            <a:extLst>
              <a:ext uri="{FF2B5EF4-FFF2-40B4-BE49-F238E27FC236}">
                <a16:creationId xmlns:a16="http://schemas.microsoft.com/office/drawing/2014/main" id="{F292B1D3-0BC3-E3A0-D7CF-DB1BA45EAF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914" y="2143223"/>
            <a:ext cx="10847886" cy="3135116"/>
          </a:xfrm>
        </p:spPr>
      </p:pic>
    </p:spTree>
    <p:extLst>
      <p:ext uri="{BB962C8B-B14F-4D97-AF65-F5344CB8AC3E}">
        <p14:creationId xmlns:p14="http://schemas.microsoft.com/office/powerpoint/2010/main" val="40992338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EBE0B9-313B-4589-5037-C4AED97F1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2882774" cy="3063875"/>
          </a:xfrm>
        </p:spPr>
        <p:txBody>
          <a:bodyPr/>
          <a:lstStyle/>
          <a:p>
            <a:r>
              <a:rPr lang="en-US" dirty="0"/>
              <a:t>4-way set associative cache</a:t>
            </a:r>
          </a:p>
        </p:txBody>
      </p:sp>
      <p:pic>
        <p:nvPicPr>
          <p:cNvPr id="5" name="Content Placeholder 4" descr="Diagram, engineering drawing, schematic&#10;&#10;Description automatically generated">
            <a:extLst>
              <a:ext uri="{FF2B5EF4-FFF2-40B4-BE49-F238E27FC236}">
                <a16:creationId xmlns:a16="http://schemas.microsoft.com/office/drawing/2014/main" id="{3AB253D8-17CB-5712-E8DF-D838AC86A6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5123" y="365125"/>
            <a:ext cx="7320639" cy="6109899"/>
          </a:xfrm>
        </p:spPr>
      </p:pic>
    </p:spTree>
    <p:extLst>
      <p:ext uri="{BB962C8B-B14F-4D97-AF65-F5344CB8AC3E}">
        <p14:creationId xmlns:p14="http://schemas.microsoft.com/office/powerpoint/2010/main" val="32637178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02009-DB7C-5924-8B0C-162CE7BD64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can a block be placed?</a:t>
            </a:r>
          </a:p>
        </p:txBody>
      </p:sp>
      <p:pic>
        <p:nvPicPr>
          <p:cNvPr id="5" name="Content Placeholder 4" descr="Table&#10;&#10;Description automatically generated">
            <a:extLst>
              <a:ext uri="{FF2B5EF4-FFF2-40B4-BE49-F238E27FC236}">
                <a16:creationId xmlns:a16="http://schemas.microsoft.com/office/drawing/2014/main" id="{75D583C1-85C1-2658-1735-262182F6A81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044" y="1883120"/>
            <a:ext cx="9631942" cy="3892024"/>
          </a:xfrm>
        </p:spPr>
      </p:pic>
    </p:spTree>
    <p:extLst>
      <p:ext uri="{BB962C8B-B14F-4D97-AF65-F5344CB8AC3E}">
        <p14:creationId xmlns:p14="http://schemas.microsoft.com/office/powerpoint/2010/main" val="7737915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60D97A-04E3-CDD9-B5C7-31D4EE582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Direct map cache</a:t>
            </a:r>
          </a:p>
        </p:txBody>
      </p:sp>
      <p:pic>
        <p:nvPicPr>
          <p:cNvPr id="5" name="Content Placeholder 4" descr="Diagram&#10;&#10;Description automatically generated">
            <a:extLst>
              <a:ext uri="{FF2B5EF4-FFF2-40B4-BE49-F238E27FC236}">
                <a16:creationId xmlns:a16="http://schemas.microsoft.com/office/drawing/2014/main" id="{592EF25B-011F-296C-3882-D27778BC87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9771" y="1430448"/>
            <a:ext cx="7312458" cy="4954745"/>
          </a:xfrm>
        </p:spPr>
      </p:pic>
    </p:spTree>
    <p:extLst>
      <p:ext uri="{BB962C8B-B14F-4D97-AF65-F5344CB8AC3E}">
        <p14:creationId xmlns:p14="http://schemas.microsoft.com/office/powerpoint/2010/main" val="35631129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59A370-6112-9D22-C6B1-5F23AE955E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is a block found?</a:t>
            </a:r>
          </a:p>
        </p:txBody>
      </p:sp>
      <p:pic>
        <p:nvPicPr>
          <p:cNvPr id="5" name="Content Placeholder 4" descr="Chart&#10;&#10;Description automatically generated with low confidence">
            <a:extLst>
              <a:ext uri="{FF2B5EF4-FFF2-40B4-BE49-F238E27FC236}">
                <a16:creationId xmlns:a16="http://schemas.microsoft.com/office/drawing/2014/main" id="{41B72F20-CBC0-38B1-8404-0D702FC341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8477" y="1371767"/>
            <a:ext cx="7021937" cy="5257869"/>
          </a:xfrm>
        </p:spPr>
      </p:pic>
    </p:spTree>
    <p:extLst>
      <p:ext uri="{BB962C8B-B14F-4D97-AF65-F5344CB8AC3E}">
        <p14:creationId xmlns:p14="http://schemas.microsoft.com/office/powerpoint/2010/main" val="17265960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9B2B91-4E84-232D-E21A-21265AA3CD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949" y="844958"/>
            <a:ext cx="10515600" cy="1325563"/>
          </a:xfrm>
        </p:spPr>
        <p:txBody>
          <a:bodyPr/>
          <a:lstStyle/>
          <a:p>
            <a:r>
              <a:rPr lang="en-US" dirty="0"/>
              <a:t>Which block should be replaced on a cache miss?</a:t>
            </a:r>
          </a:p>
        </p:txBody>
      </p:sp>
      <p:pic>
        <p:nvPicPr>
          <p:cNvPr id="5" name="Content Placeholder 4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80978EBB-EFFD-994A-4342-C460B4F2EA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78178"/>
            <a:ext cx="11715241" cy="1936705"/>
          </a:xfrm>
        </p:spPr>
      </p:pic>
    </p:spTree>
    <p:extLst>
      <p:ext uri="{BB962C8B-B14F-4D97-AF65-F5344CB8AC3E}">
        <p14:creationId xmlns:p14="http://schemas.microsoft.com/office/powerpoint/2010/main" val="2192062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59B5B8-871F-B100-5526-C32BD58C60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happen on a write?</a:t>
            </a:r>
          </a:p>
        </p:txBody>
      </p:sp>
      <p:pic>
        <p:nvPicPr>
          <p:cNvPr id="5" name="Content Placeholder 4" descr="Text&#10;&#10;Description automatically generated">
            <a:extLst>
              <a:ext uri="{FF2B5EF4-FFF2-40B4-BE49-F238E27FC236}">
                <a16:creationId xmlns:a16="http://schemas.microsoft.com/office/drawing/2014/main" id="{CFB1E7AF-CF23-1F9B-D164-338CA9CC2A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140" y="2244438"/>
            <a:ext cx="11081525" cy="2964704"/>
          </a:xfrm>
        </p:spPr>
      </p:pic>
    </p:spTree>
    <p:extLst>
      <p:ext uri="{BB962C8B-B14F-4D97-AF65-F5344CB8AC3E}">
        <p14:creationId xmlns:p14="http://schemas.microsoft.com/office/powerpoint/2010/main" val="19127103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AA3AF5-39FB-0FAA-F80C-76C37A92E3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151909" cy="2313420"/>
          </a:xfrm>
        </p:spPr>
        <p:txBody>
          <a:bodyPr/>
          <a:lstStyle/>
          <a:p>
            <a:r>
              <a:rPr lang="en-US" dirty="0"/>
              <a:t>Sources of cache misses</a:t>
            </a:r>
          </a:p>
        </p:txBody>
      </p:sp>
      <p:pic>
        <p:nvPicPr>
          <p:cNvPr id="5" name="Content Placeholder 4" descr="Chart&#10;&#10;Description automatically generated">
            <a:extLst>
              <a:ext uri="{FF2B5EF4-FFF2-40B4-BE49-F238E27FC236}">
                <a16:creationId xmlns:a16="http://schemas.microsoft.com/office/drawing/2014/main" id="{C3F6BBD7-0A2F-EFDC-0CB0-62B35F240C6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3905" y="750109"/>
            <a:ext cx="7586132" cy="5613457"/>
          </a:xfrm>
        </p:spPr>
      </p:pic>
    </p:spTree>
    <p:extLst>
      <p:ext uri="{BB962C8B-B14F-4D97-AF65-F5344CB8AC3E}">
        <p14:creationId xmlns:p14="http://schemas.microsoft.com/office/powerpoint/2010/main" val="6798685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89489F-D9FD-D5DE-694E-17B3274B95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of direct map cache accesses</a:t>
            </a:r>
          </a:p>
        </p:txBody>
      </p:sp>
      <p:pic>
        <p:nvPicPr>
          <p:cNvPr id="5" name="Content Placeholder 4" descr="Table&#10;&#10;Description automatically generated">
            <a:extLst>
              <a:ext uri="{FF2B5EF4-FFF2-40B4-BE49-F238E27FC236}">
                <a16:creationId xmlns:a16="http://schemas.microsoft.com/office/drawing/2014/main" id="{BD28ABB3-AA23-8C7A-E303-7E45FCA1D5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818" y="2154725"/>
            <a:ext cx="11016363" cy="3276954"/>
          </a:xfrm>
        </p:spPr>
      </p:pic>
    </p:spTree>
    <p:extLst>
      <p:ext uri="{BB962C8B-B14F-4D97-AF65-F5344CB8AC3E}">
        <p14:creationId xmlns:p14="http://schemas.microsoft.com/office/powerpoint/2010/main" val="30231286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Table&#10;&#10;Description automatically generated with medium confidence">
            <a:extLst>
              <a:ext uri="{FF2B5EF4-FFF2-40B4-BE49-F238E27FC236}">
                <a16:creationId xmlns:a16="http://schemas.microsoft.com/office/drawing/2014/main" id="{77A95FBD-5DAE-3B8F-4EDB-078640239F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08" y="2127565"/>
            <a:ext cx="11750983" cy="3292231"/>
          </a:xfrm>
        </p:spPr>
      </p:pic>
    </p:spTree>
    <p:extLst>
      <p:ext uri="{BB962C8B-B14F-4D97-AF65-F5344CB8AC3E}">
        <p14:creationId xmlns:p14="http://schemas.microsoft.com/office/powerpoint/2010/main" val="26411073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Table&#10;&#10;Description automatically generated">
            <a:extLst>
              <a:ext uri="{FF2B5EF4-FFF2-40B4-BE49-F238E27FC236}">
                <a16:creationId xmlns:a16="http://schemas.microsoft.com/office/drawing/2014/main" id="{7B5BE23A-9883-A914-3539-86634A2194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212" y="2109458"/>
            <a:ext cx="11103912" cy="3273894"/>
          </a:xfrm>
        </p:spPr>
      </p:pic>
    </p:spTree>
    <p:extLst>
      <p:ext uri="{BB962C8B-B14F-4D97-AF65-F5344CB8AC3E}">
        <p14:creationId xmlns:p14="http://schemas.microsoft.com/office/powerpoint/2010/main" val="294132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1C3765-247C-9531-F1CF-BBC08564D3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Miss/hit in the cache</a:t>
            </a:r>
          </a:p>
        </p:txBody>
      </p:sp>
      <p:pic>
        <p:nvPicPr>
          <p:cNvPr id="5" name="Content Placeholder 4" descr="Table&#10;&#10;Description automatically generated">
            <a:extLst>
              <a:ext uri="{FF2B5EF4-FFF2-40B4-BE49-F238E27FC236}">
                <a16:creationId xmlns:a16="http://schemas.microsoft.com/office/drawing/2014/main" id="{2C2D23CB-640E-ACBF-B008-206E25BF63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385" y="1946496"/>
            <a:ext cx="9915229" cy="4021936"/>
          </a:xfrm>
        </p:spPr>
      </p:pic>
    </p:spTree>
    <p:extLst>
      <p:ext uri="{BB962C8B-B14F-4D97-AF65-F5344CB8AC3E}">
        <p14:creationId xmlns:p14="http://schemas.microsoft.com/office/powerpoint/2010/main" val="23879641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Diagram&#10;&#10;Description automatically generated">
            <a:extLst>
              <a:ext uri="{FF2B5EF4-FFF2-40B4-BE49-F238E27FC236}">
                <a16:creationId xmlns:a16="http://schemas.microsoft.com/office/drawing/2014/main" id="{3A0BF8BF-9CD2-D0D4-A589-6D75A2C981D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6068" y="560852"/>
            <a:ext cx="5979864" cy="5893409"/>
          </a:xfrm>
        </p:spPr>
      </p:pic>
    </p:spTree>
    <p:extLst>
      <p:ext uri="{BB962C8B-B14F-4D97-AF65-F5344CB8AC3E}">
        <p14:creationId xmlns:p14="http://schemas.microsoft.com/office/powerpoint/2010/main" val="129756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83F041-9BE0-D67E-D2BA-58C9A3D35D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Miss rate vs block size</a:t>
            </a:r>
          </a:p>
        </p:txBody>
      </p:sp>
      <p:pic>
        <p:nvPicPr>
          <p:cNvPr id="5" name="Content Placeholder 4" descr="Chart, line chart&#10;&#10;Description automatically generated">
            <a:extLst>
              <a:ext uri="{FF2B5EF4-FFF2-40B4-BE49-F238E27FC236}">
                <a16:creationId xmlns:a16="http://schemas.microsoft.com/office/drawing/2014/main" id="{00E9F5A6-3318-FF02-E6EB-8A0EA0B2C7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2300" y="1756372"/>
            <a:ext cx="8271125" cy="4469349"/>
          </a:xfrm>
        </p:spPr>
      </p:pic>
    </p:spTree>
    <p:extLst>
      <p:ext uri="{BB962C8B-B14F-4D97-AF65-F5344CB8AC3E}">
        <p14:creationId xmlns:p14="http://schemas.microsoft.com/office/powerpoint/2010/main" val="14767728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F10074-7EE1-8EAC-39B5-538A819DB6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to do when a cache miss</a:t>
            </a:r>
          </a:p>
        </p:txBody>
      </p:sp>
      <p:pic>
        <p:nvPicPr>
          <p:cNvPr id="5" name="Content Placeholder 4" descr="Text, letter&#10;&#10;Description automatically generated">
            <a:extLst>
              <a:ext uri="{FF2B5EF4-FFF2-40B4-BE49-F238E27FC236}">
                <a16:creationId xmlns:a16="http://schemas.microsoft.com/office/drawing/2014/main" id="{5AF71C19-27AC-74BA-A5A2-6401C8FB68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964603"/>
            <a:ext cx="10517982" cy="4105052"/>
          </a:xfrm>
        </p:spPr>
      </p:pic>
    </p:spTree>
    <p:extLst>
      <p:ext uri="{BB962C8B-B14F-4D97-AF65-F5344CB8AC3E}">
        <p14:creationId xmlns:p14="http://schemas.microsoft.com/office/powerpoint/2010/main" val="35730741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</TotalTime>
  <Words>88</Words>
  <Application>Microsoft Office PowerPoint</Application>
  <PresentationFormat>Widescreen</PresentationFormat>
  <Paragraphs>20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Calibri</vt:lpstr>
      <vt:lpstr>Calibri Light</vt:lpstr>
      <vt:lpstr>Office Theme</vt:lpstr>
      <vt:lpstr>Cache Memory</vt:lpstr>
      <vt:lpstr>Direct map cache</vt:lpstr>
      <vt:lpstr>Example of direct map cache accesses</vt:lpstr>
      <vt:lpstr>PowerPoint Presentation</vt:lpstr>
      <vt:lpstr>PowerPoint Presentation</vt:lpstr>
      <vt:lpstr>Miss/hit in the cache</vt:lpstr>
      <vt:lpstr>PowerPoint Presentation</vt:lpstr>
      <vt:lpstr>Miss rate vs block size</vt:lpstr>
      <vt:lpstr>What to do when a cache miss</vt:lpstr>
      <vt:lpstr>Cache write</vt:lpstr>
      <vt:lpstr>Cache performance</vt:lpstr>
      <vt:lpstr>PowerPoint Presentation</vt:lpstr>
      <vt:lpstr>PowerPoint Presentation</vt:lpstr>
      <vt:lpstr>PowerPoint Presentation</vt:lpstr>
      <vt:lpstr>Types of cache</vt:lpstr>
      <vt:lpstr>Cache configuration: associativity</vt:lpstr>
      <vt:lpstr>Miss rate vs associativity</vt:lpstr>
      <vt:lpstr>4-way set associative cache</vt:lpstr>
      <vt:lpstr>Where can a block be placed?</vt:lpstr>
      <vt:lpstr>How is a block found?</vt:lpstr>
      <vt:lpstr>Which block should be replaced on a cache miss?</vt:lpstr>
      <vt:lpstr>What happen on a write?</vt:lpstr>
      <vt:lpstr>Sources of cache misses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Cache Memory</dc:title>
  <dc:creator>Prabhas Chongstitvatana</dc:creator>
  <cp:lastModifiedBy>Prabhas Chongstitvatana</cp:lastModifiedBy>
  <cp:revision>2</cp:revision>
  <dcterms:created xsi:type="dcterms:W3CDTF">2023-03-20T14:10:04Z</dcterms:created>
  <dcterms:modified xsi:type="dcterms:W3CDTF">2023-03-20T16:00:15Z</dcterms:modified>
</cp:coreProperties>
</file>