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5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24A0-E928-4FA7-9646-61906BC8AD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4FBE-7E36-4395-AAAA-01338F50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B5AC-F46A-BCA2-D8A7-1B8D9157B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ED1B9-063C-846F-50D3-9B8F57BB7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66483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Computer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7B480-AF94-5AA4-EC65-12CEE98ACCAC}"/>
              </a:ext>
            </a:extLst>
          </p:cNvPr>
          <p:cNvSpPr txBox="1"/>
          <p:nvPr/>
        </p:nvSpPr>
        <p:spPr>
          <a:xfrm>
            <a:off x="3414889" y="5175914"/>
            <a:ext cx="306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Prabhas Chongstitvatana</a:t>
            </a:r>
          </a:p>
          <a:p>
            <a:r>
              <a:rPr lang="en-US" dirty="0"/>
              <a:t>Chulalongkorn University</a:t>
            </a:r>
          </a:p>
        </p:txBody>
      </p:sp>
    </p:spTree>
    <p:extLst>
      <p:ext uri="{BB962C8B-B14F-4D97-AF65-F5344CB8AC3E}">
        <p14:creationId xmlns:p14="http://schemas.microsoft.com/office/powerpoint/2010/main" val="216903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6F9B-C2AD-7001-DD6D-A2E326A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an integrated circuit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9184861-2B64-F3B5-ABDA-E6E3710AC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7" y="2569628"/>
            <a:ext cx="8477005" cy="2729048"/>
          </a:xfrm>
        </p:spPr>
      </p:pic>
    </p:spTree>
    <p:extLst>
      <p:ext uri="{BB962C8B-B14F-4D97-AF65-F5344CB8AC3E}">
        <p14:creationId xmlns:p14="http://schemas.microsoft.com/office/powerpoint/2010/main" val="290231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47A1-12DF-A0F0-026F-A8E09F71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212269CB-A8A5-AA02-FE7E-0DE22AF3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" y="1837023"/>
            <a:ext cx="7226382" cy="4328847"/>
          </a:xfrm>
        </p:spPr>
      </p:pic>
    </p:spTree>
    <p:extLst>
      <p:ext uri="{BB962C8B-B14F-4D97-AF65-F5344CB8AC3E}">
        <p14:creationId xmlns:p14="http://schemas.microsoft.com/office/powerpoint/2010/main" val="211888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D84F-419A-20E8-8AA0-17BFD27E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85C2A24-D6F7-B789-2E6B-2C30A6B5B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3" y="1498621"/>
            <a:ext cx="7128224" cy="5120798"/>
          </a:xfrm>
        </p:spPr>
      </p:pic>
    </p:spTree>
    <p:extLst>
      <p:ext uri="{BB962C8B-B14F-4D97-AF65-F5344CB8AC3E}">
        <p14:creationId xmlns:p14="http://schemas.microsoft.com/office/powerpoint/2010/main" val="270202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64CB-36F4-9049-042B-7B336723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03D2D7F-93A8-05C7-9E66-446F6D2CB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7" y="2114138"/>
            <a:ext cx="8573751" cy="3924564"/>
          </a:xfrm>
        </p:spPr>
      </p:pic>
    </p:spTree>
    <p:extLst>
      <p:ext uri="{BB962C8B-B14F-4D97-AF65-F5344CB8AC3E}">
        <p14:creationId xmlns:p14="http://schemas.microsoft.com/office/powerpoint/2010/main" val="70474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C016-173D-7F2D-9784-781D1375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performance equation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173797B-2F90-495F-1948-553764D16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1" y="2382898"/>
            <a:ext cx="8071180" cy="2788609"/>
          </a:xfrm>
        </p:spPr>
      </p:pic>
    </p:spTree>
    <p:extLst>
      <p:ext uri="{BB962C8B-B14F-4D97-AF65-F5344CB8AC3E}">
        <p14:creationId xmlns:p14="http://schemas.microsoft.com/office/powerpoint/2010/main" val="240376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D9D4-65F5-060F-1D27-63F183F7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code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4BC6A0B-CB31-24B0-DDC6-1253A793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6" y="1709760"/>
            <a:ext cx="7255228" cy="4783114"/>
          </a:xfrm>
        </p:spPr>
      </p:pic>
    </p:spTree>
    <p:extLst>
      <p:ext uri="{BB962C8B-B14F-4D97-AF65-F5344CB8AC3E}">
        <p14:creationId xmlns:p14="http://schemas.microsoft.com/office/powerpoint/2010/main" val="221262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C89A0A5-E157-50EF-AC56-5E0FD17B5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1" y="1571624"/>
            <a:ext cx="7495497" cy="5032375"/>
          </a:xfrm>
        </p:spPr>
      </p:pic>
    </p:spTree>
    <p:extLst>
      <p:ext uri="{BB962C8B-B14F-4D97-AF65-F5344CB8AC3E}">
        <p14:creationId xmlns:p14="http://schemas.microsoft.com/office/powerpoint/2010/main" val="381338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40CF-B895-EEB2-A141-6D61E3A1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417A902-89EE-ED62-D8FE-880E104A8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2" y="603778"/>
            <a:ext cx="6753416" cy="5889096"/>
          </a:xfrm>
        </p:spPr>
      </p:pic>
    </p:spTree>
    <p:extLst>
      <p:ext uri="{BB962C8B-B14F-4D97-AF65-F5344CB8AC3E}">
        <p14:creationId xmlns:p14="http://schemas.microsoft.com/office/powerpoint/2010/main" val="230860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AEA7-149B-C664-2D69-6A4C7C40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wall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64B5AD2D-8DD4-E1EE-9D17-4B4A13CE5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5" y="1695862"/>
            <a:ext cx="8164689" cy="4797012"/>
          </a:xfrm>
        </p:spPr>
      </p:pic>
    </p:spTree>
    <p:extLst>
      <p:ext uri="{BB962C8B-B14F-4D97-AF65-F5344CB8AC3E}">
        <p14:creationId xmlns:p14="http://schemas.microsoft.com/office/powerpoint/2010/main" val="275339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A1B6-FA77-A76F-55D9-72FD6177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equation (CMOS)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2D64F45-56CC-174C-E218-3E54AB4CD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6" y="1545166"/>
            <a:ext cx="7092342" cy="4947708"/>
          </a:xfrm>
        </p:spPr>
      </p:pic>
    </p:spTree>
    <p:extLst>
      <p:ext uri="{BB962C8B-B14F-4D97-AF65-F5344CB8AC3E}">
        <p14:creationId xmlns:p14="http://schemas.microsoft.com/office/powerpoint/2010/main" val="37454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8D10-B616-6C6A-35BB-0A4AD5F0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Post-PC era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5B31BD4-9050-F289-A44F-8C59B1737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1" y="1825625"/>
            <a:ext cx="6646277" cy="4351338"/>
          </a:xfrm>
        </p:spPr>
      </p:pic>
    </p:spTree>
    <p:extLst>
      <p:ext uri="{BB962C8B-B14F-4D97-AF65-F5344CB8AC3E}">
        <p14:creationId xmlns:p14="http://schemas.microsoft.com/office/powerpoint/2010/main" val="393594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4A7C-CC4F-F939-35FE-CB3CEDFF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of Moore’s law</a:t>
            </a:r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D18EC203-2388-35B3-8F19-7AA939BD6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3" y="1697566"/>
            <a:ext cx="8307422" cy="4795308"/>
          </a:xfrm>
        </p:spPr>
      </p:pic>
    </p:spTree>
    <p:extLst>
      <p:ext uri="{BB962C8B-B14F-4D97-AF65-F5344CB8AC3E}">
        <p14:creationId xmlns:p14="http://schemas.microsoft.com/office/powerpoint/2010/main" val="210367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3318-A06D-CD02-3F8F-DFEA8048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0C56-3AF5-CFAF-9164-F0E56616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4011-7043-0566-441F-36BF00D4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Seven great ideas in computer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7399-051F-D13C-8828-18F8731B4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abstraction to simplify design</a:t>
            </a:r>
          </a:p>
          <a:p>
            <a:r>
              <a:rPr lang="en-US" dirty="0"/>
              <a:t>make the common case fast</a:t>
            </a:r>
          </a:p>
          <a:p>
            <a:r>
              <a:rPr lang="en-US" dirty="0"/>
              <a:t>performance via parallelism</a:t>
            </a:r>
          </a:p>
          <a:p>
            <a:r>
              <a:rPr lang="en-US" dirty="0"/>
              <a:t>performance via pipelining</a:t>
            </a:r>
          </a:p>
          <a:p>
            <a:r>
              <a:rPr lang="en-US" dirty="0"/>
              <a:t>performance via prediction</a:t>
            </a:r>
          </a:p>
          <a:p>
            <a:r>
              <a:rPr lang="en-US" dirty="0"/>
              <a:t>hierarchy of memories</a:t>
            </a:r>
          </a:p>
          <a:p>
            <a:r>
              <a:rPr lang="en-US" dirty="0"/>
              <a:t>dependability via redundancy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9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96EE-170E-C08C-8C6D-FC82FB42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language to machine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D3B3A2-8614-6675-5534-D42E0B3B5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92" y="1601567"/>
            <a:ext cx="5069229" cy="4778868"/>
          </a:xfrm>
        </p:spPr>
      </p:pic>
    </p:spTree>
    <p:extLst>
      <p:ext uri="{BB962C8B-B14F-4D97-AF65-F5344CB8AC3E}">
        <p14:creationId xmlns:p14="http://schemas.microsoft.com/office/powerpoint/2010/main" val="400411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4839-2FA8-0CA6-C156-98E21B52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computer</a:t>
            </a: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E5BE556F-0321-1FAE-3768-5A2C4A0C4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88" y="1825625"/>
            <a:ext cx="5496223" cy="4351338"/>
          </a:xfrm>
        </p:spPr>
      </p:pic>
    </p:spTree>
    <p:extLst>
      <p:ext uri="{BB962C8B-B14F-4D97-AF65-F5344CB8AC3E}">
        <p14:creationId xmlns:p14="http://schemas.microsoft.com/office/powerpoint/2010/main" val="216421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7E72-756F-670C-B47F-C2363156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A12 chip (</a:t>
            </a:r>
            <a:r>
              <a:rPr lang="en-US" dirty="0" err="1"/>
              <a:t>iphone</a:t>
            </a:r>
            <a:r>
              <a:rPr lang="en-US" dirty="0"/>
              <a:t> </a:t>
            </a:r>
            <a:r>
              <a:rPr lang="en-US" dirty="0" err="1"/>
              <a:t>xs</a:t>
            </a:r>
            <a:r>
              <a:rPr lang="en-US" dirty="0"/>
              <a:t>)</a:t>
            </a:r>
          </a:p>
        </p:txBody>
      </p:sp>
      <p:pic>
        <p:nvPicPr>
          <p:cNvPr id="5" name="Content Placeholder 4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A5EE05F7-EC72-0317-2035-C35D8EED3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92" y="1498620"/>
            <a:ext cx="5631710" cy="5161695"/>
          </a:xfrm>
        </p:spPr>
      </p:pic>
    </p:spTree>
    <p:extLst>
      <p:ext uri="{BB962C8B-B14F-4D97-AF65-F5344CB8AC3E}">
        <p14:creationId xmlns:p14="http://schemas.microsoft.com/office/powerpoint/2010/main" val="350803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86DE-C448-6ADF-CE69-40BB6B46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Growth of capacity per DRAM chip 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4AE9EC6-27ED-C4E5-35F2-18B76063F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6" y="2512337"/>
            <a:ext cx="8324668" cy="3329868"/>
          </a:xfrm>
        </p:spPr>
      </p:pic>
    </p:spTree>
    <p:extLst>
      <p:ext uri="{BB962C8B-B14F-4D97-AF65-F5344CB8AC3E}">
        <p14:creationId xmlns:p14="http://schemas.microsoft.com/office/powerpoint/2010/main" val="88233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2084-816F-CF88-A1FE-E4527209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manufacturing process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56049D-B575-7C79-3271-9721305D4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2" y="2095887"/>
            <a:ext cx="7217475" cy="4141411"/>
          </a:xfrm>
        </p:spPr>
      </p:pic>
    </p:spTree>
    <p:extLst>
      <p:ext uri="{BB962C8B-B14F-4D97-AF65-F5344CB8AC3E}">
        <p14:creationId xmlns:p14="http://schemas.microsoft.com/office/powerpoint/2010/main" val="165568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B6FC-B18E-A06E-2572-1922ED2A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A720E46-A1B5-1725-9BBD-C5E34BFA1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7" y="1825624"/>
            <a:ext cx="6453545" cy="4667979"/>
          </a:xfrm>
        </p:spPr>
      </p:pic>
    </p:spTree>
    <p:extLst>
      <p:ext uri="{BB962C8B-B14F-4D97-AF65-F5344CB8AC3E}">
        <p14:creationId xmlns:p14="http://schemas.microsoft.com/office/powerpoint/2010/main" val="420947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</TotalTime>
  <Words>91</Words>
  <Application>Microsoft Office PowerPoint</Application>
  <PresentationFormat>On-screen Show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Computer Architecture</vt:lpstr>
      <vt:lpstr>Post-PC era</vt:lpstr>
      <vt:lpstr>Seven great ideas in computer architecture </vt:lpstr>
      <vt:lpstr>High level language to machine</vt:lpstr>
      <vt:lpstr>Organization of a computer</vt:lpstr>
      <vt:lpstr>A12 chip (iphone xs)</vt:lpstr>
      <vt:lpstr>Growth of capacity per DRAM chip </vt:lpstr>
      <vt:lpstr>Chip manufacturing process</vt:lpstr>
      <vt:lpstr>Wafer</vt:lpstr>
      <vt:lpstr>Cost of an integrated circuit</vt:lpstr>
      <vt:lpstr>Performance</vt:lpstr>
      <vt:lpstr>Measuring performance</vt:lpstr>
      <vt:lpstr>PowerPoint Presentation</vt:lpstr>
      <vt:lpstr>CPU performance equation</vt:lpstr>
      <vt:lpstr>Comparing code</vt:lpstr>
      <vt:lpstr>PowerPoint Presentation</vt:lpstr>
      <vt:lpstr>PowerPoint Presentation</vt:lpstr>
      <vt:lpstr>Power wall</vt:lpstr>
      <vt:lpstr>Power equation (CMOS)</vt:lpstr>
      <vt:lpstr>Limit of Moore’s law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Prabhas Chongstitvatana</dc:creator>
  <cp:lastModifiedBy>Prabhas Chongstitvatana</cp:lastModifiedBy>
  <cp:revision>4</cp:revision>
  <dcterms:created xsi:type="dcterms:W3CDTF">2023-01-16T17:13:12Z</dcterms:created>
  <dcterms:modified xsi:type="dcterms:W3CDTF">2023-01-16T17:43:07Z</dcterms:modified>
</cp:coreProperties>
</file>