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8" r:id="rId4"/>
    <p:sldId id="259" r:id="rId5"/>
    <p:sldId id="272" r:id="rId6"/>
    <p:sldId id="273" r:id="rId7"/>
    <p:sldId id="278" r:id="rId8"/>
    <p:sldId id="279" r:id="rId9"/>
    <p:sldId id="263" r:id="rId10"/>
    <p:sldId id="275" r:id="rId11"/>
    <p:sldId id="276" r:id="rId12"/>
    <p:sldId id="280" r:id="rId13"/>
    <p:sldId id="268" r:id="rId14"/>
    <p:sldId id="269" r:id="rId15"/>
    <p:sldId id="270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75849-CC9C-467E-933D-0EDD0EB93FF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9BC8-EF82-4F15-A819-7FF581E5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6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19FD-992A-492D-945F-53898517F3A7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46CE-E952-42E6-8FF4-C3A957A04DAB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1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5084-319C-4A39-8856-E12412AC7601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46-0415-4C04-A8A3-0FC59E03C7A9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1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A245-03A0-448A-B66B-273C2789BF18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6FB3-C26B-4D08-916F-58AC2C187B74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DC5-4A9A-4E6D-8C66-93F6EAA000DA}" type="datetime1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B7BD-FEB9-43CD-80BF-3A40254DC78A}" type="datetime1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0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D10-72C3-469A-B1F7-49004057B706}" type="datetime1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2444-E6F5-46D3-8F7A-4DEBC5CB0830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F0A3-419E-4ADC-9F6E-F22C8CD1D19F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9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028A-6A3F-40D4-BDD0-F574A9F18DD4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6541" y="4211638"/>
            <a:ext cx="9144000" cy="1655762"/>
          </a:xfrm>
        </p:spPr>
        <p:txBody>
          <a:bodyPr/>
          <a:lstStyle/>
          <a:p>
            <a:r>
              <a:rPr lang="en-US" dirty="0"/>
              <a:t>Prabhas Chongstitvatana</a:t>
            </a:r>
          </a:p>
          <a:p>
            <a:r>
              <a:rPr lang="en-US" dirty="0" err="1"/>
              <a:t>Chulalongkorn</a:t>
            </a:r>
            <a:r>
              <a:rPr lang="en-US" dirty="0"/>
              <a:t>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187CF6B-C513-A3F1-4AA0-A57022EB3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4" y="1294009"/>
            <a:ext cx="8090310" cy="54993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2E436-5939-9319-CC0C-E32501BC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CC5D5F-C5A9-48F8-3E02-706FD2FFD395}"/>
              </a:ext>
            </a:extLst>
          </p:cNvPr>
          <p:cNvSpPr txBox="1">
            <a:spLocks/>
          </p:cNvSpPr>
          <p:nvPr/>
        </p:nvSpPr>
        <p:spPr>
          <a:xfrm>
            <a:off x="722056" y="4054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Division hardware</a:t>
            </a:r>
          </a:p>
        </p:txBody>
      </p:sp>
    </p:spTree>
    <p:extLst>
      <p:ext uri="{BB962C8B-B14F-4D97-AF65-F5344CB8AC3E}">
        <p14:creationId xmlns:p14="http://schemas.microsoft.com/office/powerpoint/2010/main" val="120693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0B8C65F-D9FD-B6DB-E5DB-00EAAB90C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5" y="263571"/>
            <a:ext cx="5743508" cy="63308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0C033-547D-7D2C-9EE4-206E90D3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B8537D-EF3E-EA42-4105-C61BEEDB7719}"/>
              </a:ext>
            </a:extLst>
          </p:cNvPr>
          <p:cNvSpPr txBox="1">
            <a:spLocks/>
          </p:cNvSpPr>
          <p:nvPr/>
        </p:nvSpPr>
        <p:spPr>
          <a:xfrm>
            <a:off x="576218" y="651195"/>
            <a:ext cx="2424953" cy="454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Division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2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0C10-3D72-695D-C7AE-35723929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Division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733D9F-8217-C08C-CCB1-DF1DB86C2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8" y="1548583"/>
            <a:ext cx="7549199" cy="49442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E02C9-6653-2CBA-1EF3-0D384A1B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4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5" y="958182"/>
            <a:ext cx="7724049" cy="483389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9" y="932330"/>
            <a:ext cx="8332533" cy="486257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8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0" y="1586753"/>
            <a:ext cx="7987816" cy="4082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1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9764-3934-918B-4C93-F30B0EF3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RISC-V arithmetic</a:t>
            </a:r>
          </a:p>
        </p:txBody>
      </p:sp>
      <p:pic>
        <p:nvPicPr>
          <p:cNvPr id="6" name="Content Placeholder 5" descr="Calendar&#10;&#10;Description automatically generated">
            <a:extLst>
              <a:ext uri="{FF2B5EF4-FFF2-40B4-BE49-F238E27FC236}">
                <a16:creationId xmlns:a16="http://schemas.microsoft.com/office/drawing/2014/main" id="{41F1ADDF-0302-5E06-4DD4-03D25C86A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" y="1630066"/>
            <a:ext cx="8901083" cy="41484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44DE7-F669-1835-01EE-4D71E923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8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BFE0-6686-27C4-0965-797A7B96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FA736824-2F7F-C56A-8B11-7D4524C53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2" y="1471810"/>
            <a:ext cx="8169964" cy="43730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79149-B0EB-5E12-3656-3FA1A650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0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4" y="2394053"/>
            <a:ext cx="8352206" cy="257879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14" y="2244149"/>
            <a:ext cx="4741657" cy="280444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7B5A-F521-8A44-B42C-0966744E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Multiplication hardware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D7EBDF3-B888-87B5-9D02-244794EEE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0" y="1277655"/>
            <a:ext cx="8003080" cy="5387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31285-EF20-9293-0513-DD208DC6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7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BF43C1B-090C-19F2-E74B-28930F24D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65" y="544795"/>
            <a:ext cx="5526955" cy="60687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83843-4998-F4C0-7E81-C91117CA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2A7D5B-9B1C-F23D-4D18-C08C654C62FB}"/>
              </a:ext>
            </a:extLst>
          </p:cNvPr>
          <p:cNvSpPr txBox="1">
            <a:spLocks/>
          </p:cNvSpPr>
          <p:nvPr/>
        </p:nvSpPr>
        <p:spPr>
          <a:xfrm>
            <a:off x="475254" y="636621"/>
            <a:ext cx="3596124" cy="192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Multiplication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213994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441D-E269-E738-FCE9-572F1779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steps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738A9E-083A-6751-6E5E-EC58996BB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5" y="1690689"/>
            <a:ext cx="8391190" cy="4665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EBAD6-A876-6FE4-684C-E63DA217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F0AE-905A-C7A0-1F13-D139E1DF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Improved multiplication hardware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367F14-72B0-89BA-AA4E-7E1DC7111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4" y="1616619"/>
            <a:ext cx="7776692" cy="4484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7742B-FE47-8A90-DB58-BBEDBC27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5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0" y="1550895"/>
            <a:ext cx="4731441" cy="267429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9" y="4876800"/>
            <a:ext cx="7734446" cy="13777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42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Arithmetic</vt:lpstr>
      <vt:lpstr>subtract</vt:lpstr>
      <vt:lpstr>overflow</vt:lpstr>
      <vt:lpstr>multiply</vt:lpstr>
      <vt:lpstr>Multiplication hardware</vt:lpstr>
      <vt:lpstr>PowerPoint Presentation</vt:lpstr>
      <vt:lpstr>Multiplication steps</vt:lpstr>
      <vt:lpstr>Improved multiplication hardware</vt:lpstr>
      <vt:lpstr>divide</vt:lpstr>
      <vt:lpstr>PowerPoint Presentation</vt:lpstr>
      <vt:lpstr>PowerPoint Presentation</vt:lpstr>
      <vt:lpstr>Division example</vt:lpstr>
      <vt:lpstr>PowerPoint Presentation</vt:lpstr>
      <vt:lpstr>PowerPoint Presentation</vt:lpstr>
      <vt:lpstr>PowerPoint Presentation</vt:lpstr>
      <vt:lpstr>RISC-V arithmetic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Arithmetic</dc:title>
  <dc:creator>Prabhas Chongstitvatana</dc:creator>
  <cp:lastModifiedBy>Prabhas Chongstitvatana</cp:lastModifiedBy>
  <cp:revision>8</cp:revision>
  <dcterms:created xsi:type="dcterms:W3CDTF">2021-02-01T15:05:59Z</dcterms:created>
  <dcterms:modified xsi:type="dcterms:W3CDTF">2023-01-31T00:32:12Z</dcterms:modified>
</cp:coreProperties>
</file>