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9" autoAdjust="0"/>
    <p:restoredTop sz="94660"/>
  </p:normalViewPr>
  <p:slideViewPr>
    <p:cSldViewPr snapToGrid="0">
      <p:cViewPr varScale="1">
        <p:scale>
          <a:sx n="60" d="100"/>
          <a:sy n="60" d="100"/>
        </p:scale>
        <p:origin x="6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0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2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6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5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5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0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7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0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1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7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9844D-CD5E-4D24-B191-3A30894D034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BB0A7-7E72-4D9C-9E44-27D46A41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0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7_nm_process#cite_note-94" TargetMode="External"/><Relationship Id="rId2" Type="http://schemas.openxmlformats.org/officeDocument/2006/relationships/hyperlink" Target="https://en.wikipedia.org/wiki/Performance_per_wat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Intel CPU Generations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61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6" y="488528"/>
            <a:ext cx="5110185" cy="604594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40" y="488527"/>
            <a:ext cx="1279355" cy="584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5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0" y="542260"/>
            <a:ext cx="4998630" cy="56052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260" y="542261"/>
            <a:ext cx="1425055" cy="551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55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078" y="1230201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Intel's new "Intel 7" process, previously known as 10 nm Enhanced </a:t>
            </a:r>
            <a:r>
              <a:rPr lang="en-US" dirty="0" err="1"/>
              <a:t>SuperFin</a:t>
            </a:r>
            <a:r>
              <a:rPr lang="en-US" dirty="0"/>
              <a:t> (10ESF), is based on its previous 10 nm node.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node will feature a 10-15% increase in </a:t>
            </a:r>
            <a:r>
              <a:rPr lang="en-US" dirty="0">
                <a:hlinkClick r:id="rId2" tooltip="Performance per watt"/>
              </a:rPr>
              <a:t>performance per watt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heir old 7 nm process, now called </a:t>
            </a:r>
            <a:r>
              <a:rPr lang="en-US" dirty="0"/>
              <a:t>"Intel 4", is expected to be released in 2023.</a:t>
            </a:r>
            <a:r>
              <a:rPr lang="en-US" baseline="30000" dirty="0">
                <a:hlinkClick r:id="rId3"/>
              </a:rPr>
              <a:t>[94]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Few </a:t>
            </a:r>
            <a:r>
              <a:rPr lang="en-US" dirty="0"/>
              <a:t>details about the Intel 4 node have been made public, although its transistor density has been estimated to be at least 202 million transistors per square millimeter.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5760" y="5857986"/>
            <a:ext cx="7421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https://en.wikipedia.org/wiki/7_nm_process</a:t>
            </a:r>
          </a:p>
        </p:txBody>
      </p:sp>
    </p:spTree>
    <p:extLst>
      <p:ext uri="{BB962C8B-B14F-4D97-AF65-F5344CB8AC3E}">
        <p14:creationId xmlns:p14="http://schemas.microsoft.com/office/powerpoint/2010/main" val="115359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055259"/>
          </a:xfrm>
        </p:spPr>
        <p:txBody>
          <a:bodyPr/>
          <a:lstStyle/>
          <a:p>
            <a:r>
              <a:rPr lang="en-US" dirty="0" smtClean="0"/>
              <a:t>For intel 20A and 18A process are the future processes.</a:t>
            </a:r>
          </a:p>
          <a:p>
            <a:r>
              <a:rPr lang="en-US" dirty="0" smtClean="0"/>
              <a:t>You should read “2 nm” for more details.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37684" y="5220586"/>
            <a:ext cx="5518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https://en.wikipedia.org/wiki/2_nm_process</a:t>
            </a:r>
          </a:p>
        </p:txBody>
      </p:sp>
    </p:spTree>
    <p:extLst>
      <p:ext uri="{BB962C8B-B14F-4D97-AF65-F5344CB8AC3E}">
        <p14:creationId xmlns:p14="http://schemas.microsoft.com/office/powerpoint/2010/main" val="6266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128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Intel CPU Generations</vt:lpstr>
      <vt:lpstr>PowerPoint Presentation</vt:lpstr>
      <vt:lpstr>PowerPoint Presentation</vt:lpstr>
      <vt:lpstr>PowerPoint Presentation</vt:lpstr>
      <vt:lpstr>PowerPoint Presentation</vt:lpstr>
    </vt:vector>
  </TitlesOfParts>
  <Company>Chulalongkorn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CPU Generations</dc:title>
  <dc:creator>Prabhas Chongstitvatana</dc:creator>
  <cp:lastModifiedBy>Prabhas Chongstitvatana</cp:lastModifiedBy>
  <cp:revision>3</cp:revision>
  <dcterms:created xsi:type="dcterms:W3CDTF">2023-01-28T02:06:47Z</dcterms:created>
  <dcterms:modified xsi:type="dcterms:W3CDTF">2023-01-28T04:58:14Z</dcterms:modified>
</cp:coreProperties>
</file>