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70" r:id="rId6"/>
    <p:sldId id="269" r:id="rId7"/>
    <p:sldId id="272" r:id="rId8"/>
    <p:sldId id="259" r:id="rId9"/>
    <p:sldId id="260" r:id="rId10"/>
    <p:sldId id="261" r:id="rId11"/>
    <p:sldId id="262" r:id="rId12"/>
    <p:sldId id="267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1ED0-CF60-4B4E-855F-31AE31AA328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B07F-2295-4202-A87C-936D5BC1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4722-0C19-4E97-8D64-505A653604DE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276A-F14E-4556-BB2A-169C27F48CA7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DCE2-03FA-41AB-A2D4-31EA8F5FD315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260B-F068-4FBC-B8F1-4772147B1EB6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7231-DB86-4780-8750-AD9654C700C7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2C0B-561A-4B47-B628-575947285EEC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572C-C807-40E6-856D-671CC780D4EE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0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1723-43EA-4296-9F18-54F21FF41623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796C-5153-4142-A952-8C243EC3DE4D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4E1-D79F-43A1-B4C8-D66D839DAA0B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B958-FCD1-44F7-AC7F-876572FEC99B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406D-722E-49EC-B70A-01074149BF05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Processor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1661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0" y="2008093"/>
            <a:ext cx="7996070" cy="41769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86" y="655096"/>
            <a:ext cx="74066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7EAE367C-6720-EDA3-0CA8-453479BBC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74" y="370501"/>
            <a:ext cx="6916049" cy="1754610"/>
          </a:xfrm>
          <a:prstGeom prst="rect">
            <a:avLst/>
          </a:prstGeom>
        </p:spPr>
      </p:pic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4709D646-537A-2E20-6D7B-67BAE64B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76" y="2295342"/>
            <a:ext cx="6711043" cy="3347357"/>
          </a:xfrm>
        </p:spPr>
      </p:pic>
    </p:spTree>
    <p:extLst>
      <p:ext uri="{BB962C8B-B14F-4D97-AF65-F5344CB8AC3E}">
        <p14:creationId xmlns:p14="http://schemas.microsoft.com/office/powerpoint/2010/main" val="125362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" y="2128908"/>
            <a:ext cx="10408004" cy="28602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31AD9BF-3C71-730D-08F2-BD1C58442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01" y="822346"/>
            <a:ext cx="6914397" cy="5336206"/>
          </a:xfrm>
        </p:spPr>
      </p:pic>
    </p:spTree>
    <p:extLst>
      <p:ext uri="{BB962C8B-B14F-4D97-AF65-F5344CB8AC3E}">
        <p14:creationId xmlns:p14="http://schemas.microsoft.com/office/powerpoint/2010/main" val="140075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53B9A66-51C1-41C9-47E3-094B87FD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39" y="1006454"/>
            <a:ext cx="8042145" cy="4598215"/>
          </a:xfrm>
        </p:spPr>
      </p:pic>
    </p:spTree>
    <p:extLst>
      <p:ext uri="{BB962C8B-B14F-4D97-AF65-F5344CB8AC3E}">
        <p14:creationId xmlns:p14="http://schemas.microsoft.com/office/powerpoint/2010/main" val="128266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ECB64C60-9888-DF67-A376-07011738A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72" y="730293"/>
            <a:ext cx="7681592" cy="5299384"/>
          </a:xfrm>
        </p:spPr>
      </p:pic>
    </p:spTree>
    <p:extLst>
      <p:ext uri="{BB962C8B-B14F-4D97-AF65-F5344CB8AC3E}">
        <p14:creationId xmlns:p14="http://schemas.microsoft.com/office/powerpoint/2010/main" val="26760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96" y="806824"/>
            <a:ext cx="8384551" cy="51101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63" y="699247"/>
            <a:ext cx="7846613" cy="56211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335A2CF-BAB7-B69F-0E7D-F7BCDC58A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7" y="305272"/>
            <a:ext cx="9072625" cy="6101390"/>
          </a:xfrm>
        </p:spPr>
      </p:pic>
    </p:spTree>
    <p:extLst>
      <p:ext uri="{BB962C8B-B14F-4D97-AF65-F5344CB8AC3E}">
        <p14:creationId xmlns:p14="http://schemas.microsoft.com/office/powerpoint/2010/main" val="82119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" y="2128908"/>
            <a:ext cx="10408004" cy="28602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26CB8B9E-9F68-15BC-736B-E7F369165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66" y="1744499"/>
            <a:ext cx="8768443" cy="3249386"/>
          </a:xfrm>
        </p:spPr>
      </p:pic>
    </p:spTree>
    <p:extLst>
      <p:ext uri="{BB962C8B-B14F-4D97-AF65-F5344CB8AC3E}">
        <p14:creationId xmlns:p14="http://schemas.microsoft.com/office/powerpoint/2010/main" val="338601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687854"/>
            <a:ext cx="2272553" cy="3095251"/>
          </a:xfrm>
        </p:spPr>
        <p:txBody>
          <a:bodyPr>
            <a:normAutofit/>
          </a:bodyPr>
          <a:lstStyle/>
          <a:p>
            <a:r>
              <a:rPr lang="en-US" sz="3600" dirty="0"/>
              <a:t>Addressing modes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32" y="356160"/>
            <a:ext cx="8463768" cy="5811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706" y="3262079"/>
            <a:ext cx="230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see text page 115 for detailed explanation of addressing in branch instruction</a:t>
            </a:r>
          </a:p>
        </p:txBody>
      </p:sp>
    </p:spTree>
    <p:extLst>
      <p:ext uri="{BB962C8B-B14F-4D97-AF65-F5344CB8AC3E}">
        <p14:creationId xmlns:p14="http://schemas.microsoft.com/office/powerpoint/2010/main" val="345268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0" y="2420470"/>
            <a:ext cx="8719486" cy="26070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2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8" y="1344706"/>
            <a:ext cx="8489884" cy="46454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Processor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 1</dc:title>
  <dc:creator>Prabhas Chongstitvatana</dc:creator>
  <cp:lastModifiedBy>Prabhas Chongstitvatana</cp:lastModifiedBy>
  <cp:revision>8</cp:revision>
  <dcterms:created xsi:type="dcterms:W3CDTF">2021-02-15T16:08:35Z</dcterms:created>
  <dcterms:modified xsi:type="dcterms:W3CDTF">2023-02-13T15:36:24Z</dcterms:modified>
</cp:coreProperties>
</file>