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7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2" autoAdjust="0"/>
    <p:restoredTop sz="94660"/>
  </p:normalViewPr>
  <p:slideViewPr>
    <p:cSldViewPr snapToGrid="0">
      <p:cViewPr varScale="1">
        <p:scale>
          <a:sx n="54" d="100"/>
          <a:sy n="54" d="100"/>
        </p:scale>
        <p:origin x="77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3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4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6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95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51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2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92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19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5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38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88A2ED-47CF-4D72-8118-18F0C02866C8}" type="datetimeFigureOut">
              <a:rPr lang="en-US" smtClean="0"/>
              <a:t>2/16/2023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CE090-B217-4B77-8E09-D39B37547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575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Processor-2: Control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28179"/>
            <a:ext cx="9144000" cy="1655762"/>
          </a:xfrm>
        </p:spPr>
        <p:txBody>
          <a:bodyPr/>
          <a:lstStyle/>
          <a:p>
            <a:r>
              <a:rPr lang="en-US" dirty="0"/>
              <a:t>Prabhas Chongstitvatana</a:t>
            </a:r>
          </a:p>
        </p:txBody>
      </p:sp>
    </p:spTree>
    <p:extLst>
      <p:ext uri="{BB962C8B-B14F-4D97-AF65-F5344CB8AC3E}">
        <p14:creationId xmlns:p14="http://schemas.microsoft.com/office/powerpoint/2010/main" val="3730574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5141" y="418914"/>
            <a:ext cx="3814482" cy="1140946"/>
          </a:xfrm>
        </p:spPr>
        <p:txBody>
          <a:bodyPr/>
          <a:lstStyle/>
          <a:p>
            <a:r>
              <a:rPr lang="en-US" dirty="0"/>
              <a:t>Branch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9"/>
          <a:stretch/>
        </p:blipFill>
        <p:spPr>
          <a:xfrm>
            <a:off x="189649" y="1971675"/>
            <a:ext cx="6896100" cy="2637212"/>
          </a:xfrm>
        </p:spPr>
      </p:pic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8D7D3CA1-6320-E9C2-35CE-85CBA99517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749" y="2370048"/>
            <a:ext cx="4916602" cy="39172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AFFA96-AE27-4E03-AAE6-EEAA2178D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92" y="1472230"/>
            <a:ext cx="2309022" cy="25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734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FA282F3E-1740-9F7B-FEF4-8EBDD5AECC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670" y="889853"/>
            <a:ext cx="8324659" cy="5167928"/>
          </a:xfrm>
        </p:spPr>
      </p:pic>
    </p:spTree>
    <p:extLst>
      <p:ext uri="{BB962C8B-B14F-4D97-AF65-F5344CB8AC3E}">
        <p14:creationId xmlns:p14="http://schemas.microsoft.com/office/powerpoint/2010/main" val="33622186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cycle is not used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Not-efficient</a:t>
            </a:r>
            <a:endParaRPr lang="en-US" dirty="0"/>
          </a:p>
          <a:p>
            <a:r>
              <a:rPr lang="en-US" dirty="0"/>
              <a:t>Longest path determines clock cycle</a:t>
            </a:r>
          </a:p>
          <a:p>
            <a:r>
              <a:rPr lang="en-US" dirty="0"/>
              <a:t>Clock cycle is equal to the worst-case delay of all instructions</a:t>
            </a:r>
          </a:p>
          <a:p>
            <a:endParaRPr lang="en-US" dirty="0"/>
          </a:p>
          <a:p>
            <a:r>
              <a:rPr lang="en-US" dirty="0"/>
              <a:t>To improve this, use </a:t>
            </a:r>
            <a:r>
              <a:rPr lang="en-US" dirty="0">
                <a:solidFill>
                  <a:srgbClr val="FF0000"/>
                </a:solidFill>
              </a:rPr>
              <a:t>pipeline</a:t>
            </a:r>
          </a:p>
          <a:p>
            <a:r>
              <a:rPr lang="en-US" dirty="0"/>
              <a:t>Pipeline executes multiple instructions simultaneously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755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ALUops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90" y="1783977"/>
            <a:ext cx="9350655" cy="4211740"/>
          </a:xfrm>
        </p:spPr>
      </p:pic>
    </p:spTree>
    <p:extLst>
      <p:ext uri="{BB962C8B-B14F-4D97-AF65-F5344CB8AC3E}">
        <p14:creationId xmlns:p14="http://schemas.microsoft.com/office/powerpoint/2010/main" val="179597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0222E051-91E7-7994-4B15-61DCD089B0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140" y="760897"/>
            <a:ext cx="8642904" cy="5336206"/>
          </a:xfrm>
        </p:spPr>
      </p:pic>
    </p:spTree>
    <p:extLst>
      <p:ext uri="{BB962C8B-B14F-4D97-AF65-F5344CB8AC3E}">
        <p14:creationId xmlns:p14="http://schemas.microsoft.com/office/powerpoint/2010/main" val="2204883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ALU control bits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81" y="2130686"/>
            <a:ext cx="9885760" cy="3306529"/>
          </a:xfrm>
        </p:spPr>
      </p:pic>
    </p:spTree>
    <p:extLst>
      <p:ext uri="{BB962C8B-B14F-4D97-AF65-F5344CB8AC3E}">
        <p14:creationId xmlns:p14="http://schemas.microsoft.com/office/powerpoint/2010/main" val="2822405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788" y="487863"/>
            <a:ext cx="8084871" cy="1132282"/>
          </a:xfrm>
        </p:spPr>
        <p:txBody>
          <a:bodyPr/>
          <a:lstStyle/>
          <a:p>
            <a:r>
              <a:rPr lang="en-US" dirty="0"/>
              <a:t>Control signals</a:t>
            </a:r>
          </a:p>
        </p:txBody>
      </p:sp>
      <p:pic>
        <p:nvPicPr>
          <p:cNvPr id="7" name="Content Placeholder 6" descr="Table&#10;&#10;Description automatically generated">
            <a:extLst>
              <a:ext uri="{FF2B5EF4-FFF2-40B4-BE49-F238E27FC236}">
                <a16:creationId xmlns:a16="http://schemas.microsoft.com/office/drawing/2014/main" id="{23CDA06A-42CE-980C-0D8D-7790279CE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19" y="1782668"/>
            <a:ext cx="7855699" cy="4351338"/>
          </a:xfrm>
        </p:spPr>
      </p:pic>
    </p:spTree>
    <p:extLst>
      <p:ext uri="{BB962C8B-B14F-4D97-AF65-F5344CB8AC3E}">
        <p14:creationId xmlns:p14="http://schemas.microsoft.com/office/powerpoint/2010/main" val="219061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2324532" cy="4171016"/>
          </a:xfrm>
        </p:spPr>
        <p:txBody>
          <a:bodyPr>
            <a:normAutofit/>
          </a:bodyPr>
          <a:lstStyle/>
          <a:p>
            <a:r>
              <a:rPr lang="en-US" sz="4000" dirty="0" err="1"/>
              <a:t>Datapath</a:t>
            </a:r>
            <a:r>
              <a:rPr lang="en-US" sz="4000" dirty="0"/>
              <a:t> with Control lines</a:t>
            </a:r>
          </a:p>
        </p:txBody>
      </p:sp>
      <p:pic>
        <p:nvPicPr>
          <p:cNvPr id="7" name="Content Placeholder 6" descr="Diagram&#10;&#10;Description automatically generated">
            <a:extLst>
              <a:ext uri="{FF2B5EF4-FFF2-40B4-BE49-F238E27FC236}">
                <a16:creationId xmlns:a16="http://schemas.microsoft.com/office/drawing/2014/main" id="{A139390B-AF08-0560-9330-AD05F08A5F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245" y="739417"/>
            <a:ext cx="8087555" cy="5379165"/>
          </a:xfrm>
        </p:spPr>
      </p:pic>
    </p:spTree>
    <p:extLst>
      <p:ext uri="{BB962C8B-B14F-4D97-AF65-F5344CB8AC3E}">
        <p14:creationId xmlns:p14="http://schemas.microsoft.com/office/powerpoint/2010/main" val="372820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588" y="520046"/>
            <a:ext cx="2187513" cy="2611157"/>
          </a:xfrm>
        </p:spPr>
        <p:txBody>
          <a:bodyPr>
            <a:normAutofit/>
          </a:bodyPr>
          <a:lstStyle/>
          <a:p>
            <a:r>
              <a:rPr lang="en-US" sz="4000" dirty="0" err="1"/>
              <a:t>Datapath</a:t>
            </a:r>
            <a:r>
              <a:rPr lang="en-US" sz="4000" dirty="0"/>
              <a:t> with control unit</a:t>
            </a:r>
          </a:p>
        </p:txBody>
      </p:sp>
      <p:pic>
        <p:nvPicPr>
          <p:cNvPr id="11" name="Content Placeholder 10" descr="Diagram, schematic&#10;&#10;Description automatically generated">
            <a:extLst>
              <a:ext uri="{FF2B5EF4-FFF2-40B4-BE49-F238E27FC236}">
                <a16:creationId xmlns:a16="http://schemas.microsoft.com/office/drawing/2014/main" id="{91FDDCBE-B90E-51C8-DDCA-D7D70EDF3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773" y="488268"/>
            <a:ext cx="8218967" cy="5881464"/>
          </a:xfrm>
        </p:spPr>
      </p:pic>
    </p:spTree>
    <p:extLst>
      <p:ext uri="{BB962C8B-B14F-4D97-AF65-F5344CB8AC3E}">
        <p14:creationId xmlns:p14="http://schemas.microsoft.com/office/powerpoint/2010/main" val="3479413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294" y="508513"/>
            <a:ext cx="3948953" cy="1325563"/>
          </a:xfrm>
        </p:spPr>
        <p:txBody>
          <a:bodyPr/>
          <a:lstStyle/>
          <a:p>
            <a:r>
              <a:rPr lang="en-US" dirty="0"/>
              <a:t>R-type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1"/>
          <a:stretch/>
        </p:blipFill>
        <p:spPr>
          <a:xfrm>
            <a:off x="0" y="1957388"/>
            <a:ext cx="7141774" cy="2140151"/>
          </a:xfrm>
        </p:spPr>
      </p:pic>
      <p:pic>
        <p:nvPicPr>
          <p:cNvPr id="5" name="Picture 4" descr="Diagram, schematic&#10;&#10;Description automatically generated">
            <a:extLst>
              <a:ext uri="{FF2B5EF4-FFF2-40B4-BE49-F238E27FC236}">
                <a16:creationId xmlns:a16="http://schemas.microsoft.com/office/drawing/2014/main" id="{3D5BB3DA-96AE-D9B8-D11E-F0B7F7B59E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863" y="2633086"/>
            <a:ext cx="5167197" cy="365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38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8247" y="849219"/>
            <a:ext cx="3133165" cy="880969"/>
          </a:xfrm>
        </p:spPr>
        <p:txBody>
          <a:bodyPr/>
          <a:lstStyle/>
          <a:p>
            <a:r>
              <a:rPr lang="en-US" dirty="0"/>
              <a:t>Load control</a:t>
            </a:r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EEE7AF6A-19AD-BD52-8DB8-65206911F6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740" y="2033515"/>
            <a:ext cx="5442216" cy="4284437"/>
          </a:xfrm>
          <a:prstGeom prst="rect">
            <a:avLst/>
          </a:prstGeom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1EB86F8-4D5B-48D3-B355-ABDA77AF9A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88" y="2111734"/>
            <a:ext cx="6251452" cy="2063999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F780B4-D5FB-4FAD-BCD8-846BD7F8D6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88" y="1331024"/>
            <a:ext cx="3451412" cy="45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13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59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Processor-2: Control</vt:lpstr>
      <vt:lpstr>ALUops</vt:lpstr>
      <vt:lpstr>PowerPoint Presentation</vt:lpstr>
      <vt:lpstr>ALU control bits</vt:lpstr>
      <vt:lpstr>Control signals</vt:lpstr>
      <vt:lpstr>Datapath with Control lines</vt:lpstr>
      <vt:lpstr>Datapath with control unit</vt:lpstr>
      <vt:lpstr>R-type control</vt:lpstr>
      <vt:lpstr>Load control</vt:lpstr>
      <vt:lpstr>Branch control</vt:lpstr>
      <vt:lpstr>PowerPoint Presentation</vt:lpstr>
      <vt:lpstr>Single cycle is not used today</vt:lpstr>
    </vt:vector>
  </TitlesOfParts>
  <Company>Chulalongkorn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Processor-2: Control</dc:title>
  <dc:creator>Prabhas Chongstitvatana</dc:creator>
  <cp:lastModifiedBy>Prabhas Chongstitvatana</cp:lastModifiedBy>
  <cp:revision>7</cp:revision>
  <dcterms:created xsi:type="dcterms:W3CDTF">2021-02-22T15:25:58Z</dcterms:created>
  <dcterms:modified xsi:type="dcterms:W3CDTF">2023-02-16T04:12:01Z</dcterms:modified>
</cp:coreProperties>
</file>