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4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9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98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9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30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04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7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4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31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5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06EBC-8D77-4148-B7DD-4496E4321C9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1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32BC2-0E0C-480A-88B9-B598C3AD5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330" y="3009738"/>
            <a:ext cx="6381509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RISC-V  instruction set (32-bit)</a:t>
            </a:r>
          </a:p>
        </p:txBody>
      </p:sp>
    </p:spTree>
    <p:extLst>
      <p:ext uri="{BB962C8B-B14F-4D97-AF65-F5344CB8AC3E}">
        <p14:creationId xmlns:p14="http://schemas.microsoft.com/office/powerpoint/2010/main" val="226684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Table&#10;&#10;Description automatically generated">
            <a:extLst>
              <a:ext uri="{FF2B5EF4-FFF2-40B4-BE49-F238E27FC236}">
                <a16:creationId xmlns:a16="http://schemas.microsoft.com/office/drawing/2014/main" id="{06B133CA-1CD3-8E81-CD30-88A77DCE6C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35" y="760846"/>
            <a:ext cx="7769835" cy="522525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933C07-07F2-A438-D7CD-133676C0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C4E0-7C57-4E32-9880-58EBE422095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2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30" y="674738"/>
            <a:ext cx="8166115" cy="3044541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C4E0-7C57-4E32-9880-58EBE4220952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18" y="3719279"/>
            <a:ext cx="8169927" cy="224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933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E905C-F714-4795-A026-6441B767E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27655946-15FE-480A-9EB7-18A0944E09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10" y="1301825"/>
            <a:ext cx="7090180" cy="4523555"/>
          </a:xfrm>
        </p:spPr>
      </p:pic>
    </p:spTree>
    <p:extLst>
      <p:ext uri="{BB962C8B-B14F-4D97-AF65-F5344CB8AC3E}">
        <p14:creationId xmlns:p14="http://schemas.microsoft.com/office/powerpoint/2010/main" val="2329932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8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RISC-V  instruction set (32-bit)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RISC-V  instruction set</dc:title>
  <dc:creator>Prabhas Chongstitvatana</dc:creator>
  <cp:lastModifiedBy>Prabhas Chongstitvatana</cp:lastModifiedBy>
  <cp:revision>2</cp:revision>
  <dcterms:created xsi:type="dcterms:W3CDTF">2022-01-25T03:33:14Z</dcterms:created>
  <dcterms:modified xsi:type="dcterms:W3CDTF">2023-01-23T17:28:57Z</dcterms:modified>
</cp:coreProperties>
</file>