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AC16-F535-2D6F-D5D0-AD631C7A4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D33B9-A656-B9D4-E169-69CECE9A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0C2D-C170-3C99-0394-608D7704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244A-041F-3D50-AFC1-4D5C8F6A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1D361-FAF7-CF28-F5F5-E6672122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83EC-E4AD-2E8F-64E7-5352FA6C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B519A-C08A-9F51-F9C1-572C28C9D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A06A9-15FC-480C-032E-381069B5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77B8-F20E-A793-FF9A-6880FF3E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E1572-6C5C-FEB2-C2A6-620DF6FD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7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C4A5D3-EB40-75E0-EBD0-8D93FF3D0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5880B-62BE-B5F3-4C6E-53C698B6B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05051-0A58-F759-9B84-F6553052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A5382-CEC3-9C4F-1465-6FE47D35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D33F1-DA73-A864-7D66-79774F72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5244-72DB-8725-3B76-1C77E88E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4DBF-6F74-82C3-496E-82CBAF62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95867-69DB-7205-34B7-73CA2C04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01FC-AF6A-DC00-59EF-A4E68143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FB884-BC33-BDAE-E5D0-3800FD05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B931-B9D8-1A2A-B15A-619E96F6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8449A-3618-FA53-C41D-8EFC043F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3E23-6DD0-5026-5F6C-88DB525E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353D1-D111-B590-5C1F-8E10309C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9B85-49F1-C67A-B600-1B795B7A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DF1A-0FAA-A708-7BCE-CA55B4AA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2009-1D15-E850-C404-4AD3875AA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D3A47-470F-5AC0-AAA2-39E4E0AD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7FFAD-BD48-F674-6B1B-079E406B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DEF1D-EA50-8843-A492-05371990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919E5-5649-08D0-943E-2445A9BB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0E54-28DC-D342-30EB-41B268EE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113C-732E-4EC5-FE8C-BEAAD9D7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10A91-8A27-B809-DC01-77D86362A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6BCA1-1E96-DF25-D987-5FBC571F9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14473-26A5-0823-8FC4-3E080CD4E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27520-6F84-5711-50AD-777BFE77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C1D89-E885-DA31-0F41-547938AC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D24F6-613C-6D05-0323-77A279F8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B4C2-8BF9-0CEB-D919-E97DF918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6ABA-CDFA-ACFB-EE2E-125026DA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220CE-F393-6619-1758-E0378A17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176CB-3C43-5151-DC69-8C359774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C7A09-0A3C-A92B-8362-27D6D82C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4C01D-F9C0-F6DE-551E-2B781EBA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57BC5-8C07-2924-1658-3546EE47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3A7A-7D75-9229-8940-9EC7A5D9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BA61E-0D20-B427-9E33-A625ED65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8170A-39F2-25A7-02D8-7DDB4DC49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3C6E8-140F-DB8A-09D9-BB2A7FB6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AF99-23CA-13D7-21A9-6C5C0B19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B575B-A8A2-2BE0-9EBD-144C9DD5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7252-FB78-1036-9B19-B40FB9A8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551E1-55C9-F2BF-C613-631B365A0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33F5E-4F44-2BBF-EC74-BED9C087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BF176-DEB8-DAB5-81AF-BD7BA7DF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5DFEC-F386-E68F-B9A0-4663A2BA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E0598-BC08-E225-4AF4-09A5530C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40F6-C3EF-CABC-E811-EA6E4F0C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0576E-2935-F490-B52B-972C28FC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6DE2-615C-FAB3-B6E3-7CC6B24A3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7E5E-323C-484A-B318-632941AD3F9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C1DE7-D53D-3F81-2B5B-A4D4F6781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AF9B6-D810-5BB0-0110-4EECB4C21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897C-50E7-4CF7-B472-4822D89A5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13CB-D4D1-73A5-6930-C3A2B6728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078" y="718171"/>
            <a:ext cx="10330069" cy="2387600"/>
          </a:xfrm>
        </p:spPr>
        <p:txBody>
          <a:bodyPr/>
          <a:lstStyle/>
          <a:p>
            <a:r>
              <a:rPr lang="en-US" dirty="0"/>
              <a:t>Memory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DEE38-3F1F-E3AD-D93A-8C7325E4A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478" y="3986351"/>
            <a:ext cx="9144000" cy="1655762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 </a:t>
            </a:r>
          </a:p>
          <a:p>
            <a:r>
              <a:rPr lang="en-US" dirty="0"/>
              <a:t>Chulalongkorn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6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0F3B-9CCD-877B-A6E9-D5EDB282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parameters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4AB9DE-D555-4CEC-909A-4D82CF83D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85" y="2126975"/>
            <a:ext cx="8661169" cy="18242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F4D08-F19A-28FF-6823-A17A53D81129}"/>
              </a:ext>
            </a:extLst>
          </p:cNvPr>
          <p:cNvSpPr txBox="1"/>
          <p:nvPr/>
        </p:nvSpPr>
        <p:spPr>
          <a:xfrm>
            <a:off x="1189547" y="1906278"/>
            <a:ext cx="4568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Track</a:t>
            </a:r>
          </a:p>
          <a:p>
            <a:r>
              <a:rPr lang="en-US" sz="2400" dirty="0"/>
              <a:t>Sector</a:t>
            </a:r>
          </a:p>
          <a:p>
            <a:r>
              <a:rPr lang="en-US" sz="2400" dirty="0"/>
              <a:t>Cylinder</a:t>
            </a:r>
          </a:p>
          <a:p>
            <a:endParaRPr lang="en-US" sz="2400" dirty="0"/>
          </a:p>
          <a:p>
            <a:r>
              <a:rPr lang="en-US" sz="2400" dirty="0"/>
              <a:t>Seek time</a:t>
            </a:r>
          </a:p>
          <a:p>
            <a:r>
              <a:rPr lang="en-US" sz="2400" dirty="0"/>
              <a:t>Rotational latency</a:t>
            </a:r>
          </a:p>
          <a:p>
            <a:endParaRPr lang="en-US" sz="2400" dirty="0"/>
          </a:p>
          <a:p>
            <a:r>
              <a:rPr lang="en-US" sz="2400" dirty="0"/>
              <a:t>Transfer time {sector size, rotational speed, recording density}</a:t>
            </a:r>
          </a:p>
        </p:txBody>
      </p:sp>
    </p:spTree>
    <p:extLst>
      <p:ext uri="{BB962C8B-B14F-4D97-AF65-F5344CB8AC3E}">
        <p14:creationId xmlns:p14="http://schemas.microsoft.com/office/powerpoint/2010/main" val="88412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35C5-B581-6726-C342-B0EE446C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of a memory </a:t>
            </a:r>
            <a:r>
              <a:rPr lang="en-US" dirty="0" err="1"/>
              <a:t>hierachy</a:t>
            </a:r>
            <a:endParaRPr lang="en-US" dirty="0"/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0EB9612-F72C-1A13-39AF-6B675AEAF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66" y="1769165"/>
            <a:ext cx="7659319" cy="4405761"/>
          </a:xfrm>
        </p:spPr>
      </p:pic>
    </p:spTree>
    <p:extLst>
      <p:ext uri="{BB962C8B-B14F-4D97-AF65-F5344CB8AC3E}">
        <p14:creationId xmlns:p14="http://schemas.microsoft.com/office/powerpoint/2010/main" val="8579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853B-F7A1-F772-F262-557FDB03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in memory hierarchy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E34E56A-9994-0E41-08CC-678C5CE71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45" y="1901687"/>
            <a:ext cx="8769505" cy="4140718"/>
          </a:xfrm>
        </p:spPr>
      </p:pic>
    </p:spTree>
    <p:extLst>
      <p:ext uri="{BB962C8B-B14F-4D97-AF65-F5344CB8AC3E}">
        <p14:creationId xmlns:p14="http://schemas.microsoft.com/office/powerpoint/2010/main" val="404753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8A32-7DFF-F900-A813-76AF30B5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and spatial locality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C2F42B8-980A-5ED8-B392-5879936F4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65" y="2537792"/>
            <a:ext cx="8801670" cy="2508860"/>
          </a:xfrm>
        </p:spPr>
      </p:pic>
    </p:spTree>
    <p:extLst>
      <p:ext uri="{BB962C8B-B14F-4D97-AF65-F5344CB8AC3E}">
        <p14:creationId xmlns:p14="http://schemas.microsoft.com/office/powerpoint/2010/main" val="32997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1B5D-83A9-7D99-C9DD-7B0E0259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memory hierarchy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1F3128B-A62C-47EA-2A22-65EF83193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53" y="1504123"/>
            <a:ext cx="8537058" cy="5045086"/>
          </a:xfrm>
        </p:spPr>
      </p:pic>
    </p:spTree>
    <p:extLst>
      <p:ext uri="{BB962C8B-B14F-4D97-AF65-F5344CB8AC3E}">
        <p14:creationId xmlns:p14="http://schemas.microsoft.com/office/powerpoint/2010/main" val="329305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1E2F-3C16-9438-D943-FE81A786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technologies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674C0D5-AA81-62AB-07A9-EE05A714B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0" y="2250218"/>
            <a:ext cx="11684112" cy="2357564"/>
          </a:xfrm>
        </p:spPr>
      </p:pic>
    </p:spTree>
    <p:extLst>
      <p:ext uri="{BB962C8B-B14F-4D97-AF65-F5344CB8AC3E}">
        <p14:creationId xmlns:p14="http://schemas.microsoft.com/office/powerpoint/2010/main" val="135546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0C63-C9E7-647A-BCE8-C16DA707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organization of a DRAM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EFAE81A-B38F-55A4-B36A-3C008052D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2" y="1968983"/>
            <a:ext cx="9726527" cy="3686439"/>
          </a:xfrm>
        </p:spPr>
      </p:pic>
    </p:spTree>
    <p:extLst>
      <p:ext uri="{BB962C8B-B14F-4D97-AF65-F5344CB8AC3E}">
        <p14:creationId xmlns:p14="http://schemas.microsoft.com/office/powerpoint/2010/main" val="386227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DFAE-22AB-1B75-C193-C2E526BC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size increases 4x every 3 years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7BC48EA-29AF-2CA2-0719-B89241517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84" y="1599452"/>
            <a:ext cx="7916686" cy="4893423"/>
          </a:xfrm>
        </p:spPr>
      </p:pic>
    </p:spTree>
    <p:extLst>
      <p:ext uri="{BB962C8B-B14F-4D97-AF65-F5344CB8AC3E}">
        <p14:creationId xmlns:p14="http://schemas.microsoft.com/office/powerpoint/2010/main" val="343157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401-6B9C-C1D1-7E1D-9AFE18F4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disks platter with read/write heads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4EC57EE-9669-7348-72F5-A68A3F7CE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40" y="1497495"/>
            <a:ext cx="6795744" cy="5156546"/>
          </a:xfrm>
        </p:spPr>
      </p:pic>
    </p:spTree>
    <p:extLst>
      <p:ext uri="{BB962C8B-B14F-4D97-AF65-F5344CB8AC3E}">
        <p14:creationId xmlns:p14="http://schemas.microsoft.com/office/powerpoint/2010/main" val="54728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Memory technologies</vt:lpstr>
      <vt:lpstr>Basic structure of a memory hierachy</vt:lpstr>
      <vt:lpstr>Levels in memory hierarchy</vt:lpstr>
      <vt:lpstr>Temporal and spatial locality</vt:lpstr>
      <vt:lpstr>Structure of a memory hierarchy</vt:lpstr>
      <vt:lpstr>Memory technologies</vt:lpstr>
      <vt:lpstr>Internal organization of a DRAM</vt:lpstr>
      <vt:lpstr>DRAM size increases 4x every 3 years</vt:lpstr>
      <vt:lpstr>10 disks platter with read/write heads</vt:lpstr>
      <vt:lpstr>Hard disk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technologies</dc:title>
  <dc:creator>Prabhas Chongstitvatana</dc:creator>
  <cp:lastModifiedBy>Prabhas Chongstitvatana</cp:lastModifiedBy>
  <cp:revision>2</cp:revision>
  <dcterms:created xsi:type="dcterms:W3CDTF">2023-03-20T15:11:50Z</dcterms:created>
  <dcterms:modified xsi:type="dcterms:W3CDTF">2023-03-20T15:47:01Z</dcterms:modified>
</cp:coreProperties>
</file>