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7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4308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86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645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8438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640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920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747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845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0746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8850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5256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CAEE1-51B1-4462-83DF-BC09DD4AB19F}" type="datetimeFigureOut">
              <a:rPr lang="th-TH" smtClean="0"/>
              <a:t>03/07/55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40110-9996-4F5B-8623-6E75681E7FF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361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740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&amp; Follow sets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FIRST(A) is the set of tokens that can occur as the first token in a string derivable from A.</a:t>
            </a:r>
          </a:p>
          <a:p>
            <a:endParaRPr lang="en-US" dirty="0" smtClean="0"/>
          </a:p>
          <a:p>
            <a:r>
              <a:rPr lang="en-US" dirty="0" smtClean="0"/>
              <a:t>FOLLOW(A) is the set of tokens that can occur immediately after A in a string derivable from the start symbol of the grammar.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367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First &amp; Follow sets</vt:lpstr>
    </vt:vector>
  </TitlesOfParts>
  <Company> 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piak2</dc:creator>
  <cp:lastModifiedBy>piak2</cp:lastModifiedBy>
  <cp:revision>1</cp:revision>
  <dcterms:created xsi:type="dcterms:W3CDTF">2012-07-03T01:53:12Z</dcterms:created>
  <dcterms:modified xsi:type="dcterms:W3CDTF">2012-07-03T01:54:12Z</dcterms:modified>
</cp:coreProperties>
</file>