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2" r:id="rId22"/>
    <p:sldId id="275" r:id="rId23"/>
    <p:sldId id="283" r:id="rId24"/>
    <p:sldId id="284" r:id="rId25"/>
    <p:sldId id="285" r:id="rId26"/>
    <p:sldId id="286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jai Yampaka" userId="0fffd8d965a83f51" providerId="LiveId" clId="{3F3B18D5-942D-40B2-9063-243FB87A5B95}"/>
    <pc:docChg chg="undo custSel addSld delSld modSld">
      <pc:chgData name="Tongjai Yampaka" userId="0fffd8d965a83f51" providerId="LiveId" clId="{3F3B18D5-942D-40B2-9063-243FB87A5B95}" dt="2018-10-30T15:23:06.432" v="183" actId="20577"/>
      <pc:docMkLst>
        <pc:docMk/>
      </pc:docMkLst>
      <pc:sldChg chg="addSp modSp">
        <pc:chgData name="Tongjai Yampaka" userId="0fffd8d965a83f51" providerId="LiveId" clId="{3F3B18D5-942D-40B2-9063-243FB87A5B95}" dt="2018-10-30T15:21:11.648" v="179" actId="1076"/>
        <pc:sldMkLst>
          <pc:docMk/>
          <pc:sldMk cId="0" sldId="256"/>
        </pc:sldMkLst>
        <pc:spChg chg="mod">
          <ac:chgData name="Tongjai Yampaka" userId="0fffd8d965a83f51" providerId="LiveId" clId="{3F3B18D5-942D-40B2-9063-243FB87A5B95}" dt="2018-10-30T15:21:01.700" v="178" actId="1076"/>
          <ac:spMkLst>
            <pc:docMk/>
            <pc:sldMk cId="0" sldId="256"/>
            <ac:spMk id="54" creationId="{00000000-0000-0000-0000-000000000000}"/>
          </ac:spMkLst>
        </pc:spChg>
        <pc:picChg chg="add mod">
          <ac:chgData name="Tongjai Yampaka" userId="0fffd8d965a83f51" providerId="LiveId" clId="{3F3B18D5-942D-40B2-9063-243FB87A5B95}" dt="2018-10-30T15:21:11.648" v="179" actId="1076"/>
          <ac:picMkLst>
            <pc:docMk/>
            <pc:sldMk cId="0" sldId="256"/>
            <ac:picMk id="2" creationId="{DFD054C7-9F70-46C1-B47A-FBB9B0DDB71A}"/>
          </ac:picMkLst>
        </pc:picChg>
      </pc:sldChg>
      <pc:sldChg chg="modSp">
        <pc:chgData name="Tongjai Yampaka" userId="0fffd8d965a83f51" providerId="LiveId" clId="{3F3B18D5-942D-40B2-9063-243FB87A5B95}" dt="2018-10-30T15:23:06.432" v="183" actId="20577"/>
        <pc:sldMkLst>
          <pc:docMk/>
          <pc:sldMk cId="0" sldId="258"/>
        </pc:sldMkLst>
        <pc:spChg chg="mod">
          <ac:chgData name="Tongjai Yampaka" userId="0fffd8d965a83f51" providerId="LiveId" clId="{3F3B18D5-942D-40B2-9063-243FB87A5B95}" dt="2018-10-30T15:23:06.432" v="183" actId="20577"/>
          <ac:spMkLst>
            <pc:docMk/>
            <pc:sldMk cId="0" sldId="258"/>
            <ac:spMk id="66" creationId="{00000000-0000-0000-0000-000000000000}"/>
          </ac:spMkLst>
        </pc:spChg>
      </pc:sldChg>
      <pc:sldChg chg="modSp">
        <pc:chgData name="Tongjai Yampaka" userId="0fffd8d965a83f51" providerId="LiveId" clId="{3F3B18D5-942D-40B2-9063-243FB87A5B95}" dt="2018-10-30T14:19:52.321" v="1" actId="1076"/>
        <pc:sldMkLst>
          <pc:docMk/>
          <pc:sldMk cId="0" sldId="270"/>
        </pc:sldMkLst>
        <pc:picChg chg="mod">
          <ac:chgData name="Tongjai Yampaka" userId="0fffd8d965a83f51" providerId="LiveId" clId="{3F3B18D5-942D-40B2-9063-243FB87A5B95}" dt="2018-10-30T14:19:52.321" v="1" actId="1076"/>
          <ac:picMkLst>
            <pc:docMk/>
            <pc:sldMk cId="0" sldId="270"/>
            <ac:picMk id="129" creationId="{00000000-0000-0000-0000-000000000000}"/>
          </ac:picMkLst>
        </pc:picChg>
      </pc:sldChg>
      <pc:sldChg chg="addSp delSp modSp">
        <pc:chgData name="Tongjai Yampaka" userId="0fffd8d965a83f51" providerId="LiveId" clId="{3F3B18D5-942D-40B2-9063-243FB87A5B95}" dt="2018-10-30T14:59:38.042" v="132" actId="14100"/>
        <pc:sldMkLst>
          <pc:docMk/>
          <pc:sldMk cId="0" sldId="275"/>
        </pc:sldMkLst>
        <pc:spChg chg="add mod">
          <ac:chgData name="Tongjai Yampaka" userId="0fffd8d965a83f51" providerId="LiveId" clId="{3F3B18D5-942D-40B2-9063-243FB87A5B95}" dt="2018-10-30T14:29:14.751" v="16" actId="20577"/>
          <ac:spMkLst>
            <pc:docMk/>
            <pc:sldMk cId="0" sldId="275"/>
            <ac:spMk id="3" creationId="{F8B3382F-A051-4DA6-88F6-93D5EDE3CE99}"/>
          </ac:spMkLst>
        </pc:spChg>
        <pc:picChg chg="add del mod">
          <ac:chgData name="Tongjai Yampaka" userId="0fffd8d965a83f51" providerId="LiveId" clId="{3F3B18D5-942D-40B2-9063-243FB87A5B95}" dt="2018-10-30T14:58:34.179" v="126" actId="478"/>
          <ac:picMkLst>
            <pc:docMk/>
            <pc:sldMk cId="0" sldId="275"/>
            <ac:picMk id="2" creationId="{79A0EDFD-850D-4C1C-B0B6-CDB05C3D01CF}"/>
          </ac:picMkLst>
        </pc:picChg>
        <pc:picChg chg="add mod">
          <ac:chgData name="Tongjai Yampaka" userId="0fffd8d965a83f51" providerId="LiveId" clId="{3F3B18D5-942D-40B2-9063-243FB87A5B95}" dt="2018-10-30T14:59:38.042" v="132" actId="14100"/>
          <ac:picMkLst>
            <pc:docMk/>
            <pc:sldMk cId="0" sldId="275"/>
            <ac:picMk id="4" creationId="{5BD772F9-6EB6-4472-A787-1D397E0C3BCB}"/>
          </ac:picMkLst>
        </pc:picChg>
        <pc:picChg chg="add mod">
          <ac:chgData name="Tongjai Yampaka" userId="0fffd8d965a83f51" providerId="LiveId" clId="{3F3B18D5-942D-40B2-9063-243FB87A5B95}" dt="2018-10-30T14:59:31.304" v="131" actId="14100"/>
          <ac:picMkLst>
            <pc:docMk/>
            <pc:sldMk cId="0" sldId="275"/>
            <ac:picMk id="5" creationId="{85209C92-AF56-42AE-A177-75040477B992}"/>
          </ac:picMkLst>
        </pc:picChg>
        <pc:picChg chg="del">
          <ac:chgData name="Tongjai Yampaka" userId="0fffd8d965a83f51" providerId="LiveId" clId="{3F3B18D5-942D-40B2-9063-243FB87A5B95}" dt="2018-10-30T14:28:38.518" v="2" actId="478"/>
          <ac:picMkLst>
            <pc:docMk/>
            <pc:sldMk cId="0" sldId="275"/>
            <ac:picMk id="154" creationId="{00000000-0000-0000-0000-000000000000}"/>
          </ac:picMkLst>
        </pc:picChg>
      </pc:sldChg>
      <pc:sldChg chg="modSp">
        <pc:chgData name="Tongjai Yampaka" userId="0fffd8d965a83f51" providerId="LiveId" clId="{3F3B18D5-942D-40B2-9063-243FB87A5B95}" dt="2018-10-30T15:13:24.181" v="164" actId="20577"/>
        <pc:sldMkLst>
          <pc:docMk/>
          <pc:sldMk cId="0" sldId="276"/>
        </pc:sldMkLst>
        <pc:spChg chg="mod">
          <ac:chgData name="Tongjai Yampaka" userId="0fffd8d965a83f51" providerId="LiveId" clId="{3F3B18D5-942D-40B2-9063-243FB87A5B95}" dt="2018-10-30T15:13:24.181" v="164" actId="20577"/>
          <ac:spMkLst>
            <pc:docMk/>
            <pc:sldMk cId="0" sldId="276"/>
            <ac:spMk id="160" creationId="{00000000-0000-0000-0000-000000000000}"/>
          </ac:spMkLst>
        </pc:spChg>
      </pc:sldChg>
      <pc:sldChg chg="addSp delSp modSp add">
        <pc:chgData name="Tongjai Yampaka" userId="0fffd8d965a83f51" providerId="LiveId" clId="{3F3B18D5-942D-40B2-9063-243FB87A5B95}" dt="2018-10-30T14:43:14.564" v="121" actId="1036"/>
        <pc:sldMkLst>
          <pc:docMk/>
          <pc:sldMk cId="1901121893" sldId="281"/>
        </pc:sldMkLst>
        <pc:spChg chg="del">
          <ac:chgData name="Tongjai Yampaka" userId="0fffd8d965a83f51" providerId="LiveId" clId="{3F3B18D5-942D-40B2-9063-243FB87A5B95}" dt="2018-10-30T14:37:51.791" v="18" actId="478"/>
          <ac:spMkLst>
            <pc:docMk/>
            <pc:sldMk cId="1901121893" sldId="281"/>
            <ac:spMk id="2" creationId="{2DD59D27-728E-41AD-AD27-1569CC6D9FAE}"/>
          </ac:spMkLst>
        </pc:spChg>
        <pc:spChg chg="del">
          <ac:chgData name="Tongjai Yampaka" userId="0fffd8d965a83f51" providerId="LiveId" clId="{3F3B18D5-942D-40B2-9063-243FB87A5B95}" dt="2018-10-30T14:37:54.647" v="19" actId="478"/>
          <ac:spMkLst>
            <pc:docMk/>
            <pc:sldMk cId="1901121893" sldId="281"/>
            <ac:spMk id="3" creationId="{FF70666B-81EC-4F97-9648-22525F33B5D3}"/>
          </ac:spMkLst>
        </pc:spChg>
        <pc:picChg chg="add mod modCrop">
          <ac:chgData name="Tongjai Yampaka" userId="0fffd8d965a83f51" providerId="LiveId" clId="{3F3B18D5-942D-40B2-9063-243FB87A5B95}" dt="2018-10-30T14:43:14.564" v="121" actId="1036"/>
          <ac:picMkLst>
            <pc:docMk/>
            <pc:sldMk cId="1901121893" sldId="281"/>
            <ac:picMk id="4" creationId="{CC724785-B986-4FFE-A3DA-39E25331F887}"/>
          </ac:picMkLst>
        </pc:picChg>
      </pc:sldChg>
      <pc:sldChg chg="addSp delSp modSp add">
        <pc:chgData name="Tongjai Yampaka" userId="0fffd8d965a83f51" providerId="LiveId" clId="{3F3B18D5-942D-40B2-9063-243FB87A5B95}" dt="2018-10-30T14:43:02.220" v="100" actId="1036"/>
        <pc:sldMkLst>
          <pc:docMk/>
          <pc:sldMk cId="929670744" sldId="282"/>
        </pc:sldMkLst>
        <pc:picChg chg="add mod modCrop">
          <ac:chgData name="Tongjai Yampaka" userId="0fffd8d965a83f51" providerId="LiveId" clId="{3F3B18D5-942D-40B2-9063-243FB87A5B95}" dt="2018-10-30T14:43:02.220" v="100" actId="1036"/>
          <ac:picMkLst>
            <pc:docMk/>
            <pc:sldMk cId="929670744" sldId="282"/>
            <ac:picMk id="2" creationId="{C851E73F-675E-44D4-8DA7-000559C28880}"/>
          </ac:picMkLst>
        </pc:picChg>
        <pc:picChg chg="del">
          <ac:chgData name="Tongjai Yampaka" userId="0fffd8d965a83f51" providerId="LiveId" clId="{3F3B18D5-942D-40B2-9063-243FB87A5B95}" dt="2018-10-30T14:42:23.567" v="57" actId="478"/>
          <ac:picMkLst>
            <pc:docMk/>
            <pc:sldMk cId="929670744" sldId="282"/>
            <ac:picMk id="4" creationId="{CC724785-B986-4FFE-A3DA-39E25331F887}"/>
          </ac:picMkLst>
        </pc:picChg>
      </pc:sldChg>
      <pc:sldChg chg="addSp delSp modSp add">
        <pc:chgData name="Tongjai Yampaka" userId="0fffd8d965a83f51" providerId="LiveId" clId="{3F3B18D5-942D-40B2-9063-243FB87A5B95}" dt="2018-10-30T15:06:20.581" v="139" actId="1076"/>
        <pc:sldMkLst>
          <pc:docMk/>
          <pc:sldMk cId="316974910" sldId="283"/>
        </pc:sldMkLst>
        <pc:spChg chg="del">
          <ac:chgData name="Tongjai Yampaka" userId="0fffd8d965a83f51" providerId="LiveId" clId="{3F3B18D5-942D-40B2-9063-243FB87A5B95}" dt="2018-10-30T15:06:06.127" v="136" actId="478"/>
          <ac:spMkLst>
            <pc:docMk/>
            <pc:sldMk cId="316974910" sldId="283"/>
            <ac:spMk id="3" creationId="{F8B3382F-A051-4DA6-88F6-93D5EDE3CE99}"/>
          </ac:spMkLst>
        </pc:spChg>
        <pc:spChg chg="add del mod">
          <ac:chgData name="Tongjai Yampaka" userId="0fffd8d965a83f51" providerId="LiveId" clId="{3F3B18D5-942D-40B2-9063-243FB87A5B95}" dt="2018-10-30T15:06:10.454" v="137" actId="478"/>
          <ac:spMkLst>
            <pc:docMk/>
            <pc:sldMk cId="316974910" sldId="283"/>
            <ac:spMk id="6" creationId="{B0D004C1-CA5C-4E60-9196-4E9CD5DAFCA8}"/>
          </ac:spMkLst>
        </pc:spChg>
        <pc:picChg chg="del">
          <ac:chgData name="Tongjai Yampaka" userId="0fffd8d965a83f51" providerId="LiveId" clId="{3F3B18D5-942D-40B2-9063-243FB87A5B95}" dt="2018-10-30T15:05:57.019" v="134" actId="478"/>
          <ac:picMkLst>
            <pc:docMk/>
            <pc:sldMk cId="316974910" sldId="283"/>
            <ac:picMk id="4" creationId="{5BD772F9-6EB6-4472-A787-1D397E0C3BCB}"/>
          </ac:picMkLst>
        </pc:picChg>
        <pc:picChg chg="del">
          <ac:chgData name="Tongjai Yampaka" userId="0fffd8d965a83f51" providerId="LiveId" clId="{3F3B18D5-942D-40B2-9063-243FB87A5B95}" dt="2018-10-30T15:05:59.211" v="135" actId="478"/>
          <ac:picMkLst>
            <pc:docMk/>
            <pc:sldMk cId="316974910" sldId="283"/>
            <ac:picMk id="5" creationId="{85209C92-AF56-42AE-A177-75040477B992}"/>
          </ac:picMkLst>
        </pc:picChg>
        <pc:picChg chg="add mod">
          <ac:chgData name="Tongjai Yampaka" userId="0fffd8d965a83f51" providerId="LiveId" clId="{3F3B18D5-942D-40B2-9063-243FB87A5B95}" dt="2018-10-30T15:06:20.581" v="139" actId="1076"/>
          <ac:picMkLst>
            <pc:docMk/>
            <pc:sldMk cId="316974910" sldId="283"/>
            <ac:picMk id="7" creationId="{F6EA6122-3FF9-48B2-94CE-DF8FEB00B7CD}"/>
          </ac:picMkLst>
        </pc:picChg>
      </pc:sldChg>
      <pc:sldChg chg="addSp delSp modSp add">
        <pc:chgData name="Tongjai Yampaka" userId="0fffd8d965a83f51" providerId="LiveId" clId="{3F3B18D5-942D-40B2-9063-243FB87A5B95}" dt="2018-10-30T15:07:16.138" v="143" actId="1076"/>
        <pc:sldMkLst>
          <pc:docMk/>
          <pc:sldMk cId="1069602964" sldId="284"/>
        </pc:sldMkLst>
        <pc:picChg chg="add mod">
          <ac:chgData name="Tongjai Yampaka" userId="0fffd8d965a83f51" providerId="LiveId" clId="{3F3B18D5-942D-40B2-9063-243FB87A5B95}" dt="2018-10-30T15:07:16.138" v="143" actId="1076"/>
          <ac:picMkLst>
            <pc:docMk/>
            <pc:sldMk cId="1069602964" sldId="284"/>
            <ac:picMk id="2" creationId="{567E3B41-0215-4A96-B35F-5FF99687C045}"/>
          </ac:picMkLst>
        </pc:picChg>
        <pc:picChg chg="del">
          <ac:chgData name="Tongjai Yampaka" userId="0fffd8d965a83f51" providerId="LiveId" clId="{3F3B18D5-942D-40B2-9063-243FB87A5B95}" dt="2018-10-30T15:06:32.539" v="141" actId="478"/>
          <ac:picMkLst>
            <pc:docMk/>
            <pc:sldMk cId="1069602964" sldId="284"/>
            <ac:picMk id="7" creationId="{F6EA6122-3FF9-48B2-94CE-DF8FEB00B7CD}"/>
          </ac:picMkLst>
        </pc:picChg>
      </pc:sldChg>
      <pc:sldChg chg="addSp delSp modSp add">
        <pc:chgData name="Tongjai Yampaka" userId="0fffd8d965a83f51" providerId="LiveId" clId="{3F3B18D5-942D-40B2-9063-243FB87A5B95}" dt="2018-10-30T15:08:21.651" v="147" actId="1076"/>
        <pc:sldMkLst>
          <pc:docMk/>
          <pc:sldMk cId="780795473" sldId="285"/>
        </pc:sldMkLst>
        <pc:picChg chg="del">
          <ac:chgData name="Tongjai Yampaka" userId="0fffd8d965a83f51" providerId="LiveId" clId="{3F3B18D5-942D-40B2-9063-243FB87A5B95}" dt="2018-10-30T15:07:24.618" v="145" actId="478"/>
          <ac:picMkLst>
            <pc:docMk/>
            <pc:sldMk cId="780795473" sldId="285"/>
            <ac:picMk id="2" creationId="{567E3B41-0215-4A96-B35F-5FF99687C045}"/>
          </ac:picMkLst>
        </pc:picChg>
        <pc:picChg chg="add mod">
          <ac:chgData name="Tongjai Yampaka" userId="0fffd8d965a83f51" providerId="LiveId" clId="{3F3B18D5-942D-40B2-9063-243FB87A5B95}" dt="2018-10-30T15:08:21.651" v="147" actId="1076"/>
          <ac:picMkLst>
            <pc:docMk/>
            <pc:sldMk cId="780795473" sldId="285"/>
            <ac:picMk id="3" creationId="{97430E99-8A71-46AB-8A44-17FC71EAF074}"/>
          </ac:picMkLst>
        </pc:picChg>
      </pc:sldChg>
      <pc:sldChg chg="addSp delSp modSp add">
        <pc:chgData name="Tongjai Yampaka" userId="0fffd8d965a83f51" providerId="LiveId" clId="{3F3B18D5-942D-40B2-9063-243FB87A5B95}" dt="2018-10-30T15:09:14.067" v="151" actId="1035"/>
        <pc:sldMkLst>
          <pc:docMk/>
          <pc:sldMk cId="591075801" sldId="286"/>
        </pc:sldMkLst>
        <pc:picChg chg="add mod">
          <ac:chgData name="Tongjai Yampaka" userId="0fffd8d965a83f51" providerId="LiveId" clId="{3F3B18D5-942D-40B2-9063-243FB87A5B95}" dt="2018-10-30T15:09:14.067" v="151" actId="1035"/>
          <ac:picMkLst>
            <pc:docMk/>
            <pc:sldMk cId="591075801" sldId="286"/>
            <ac:picMk id="2" creationId="{CDBECF62-A864-43B5-834B-124F05B9A87B}"/>
          </ac:picMkLst>
        </pc:picChg>
        <pc:picChg chg="del">
          <ac:chgData name="Tongjai Yampaka" userId="0fffd8d965a83f51" providerId="LiveId" clId="{3F3B18D5-942D-40B2-9063-243FB87A5B95}" dt="2018-10-30T15:08:30.487" v="149" actId="478"/>
          <ac:picMkLst>
            <pc:docMk/>
            <pc:sldMk cId="591075801" sldId="286"/>
            <ac:picMk id="3" creationId="{97430E99-8A71-46AB-8A44-17FC71EAF074}"/>
          </ac:picMkLst>
        </pc:picChg>
      </pc:sldChg>
      <pc:sldChg chg="modSp del">
        <pc:chgData name="Tongjai Yampaka" userId="0fffd8d965a83f51" providerId="LiveId" clId="{3F3B18D5-942D-40B2-9063-243FB87A5B95}" dt="2018-10-30T15:19:28.956" v="171" actId="2696"/>
        <pc:sldMkLst>
          <pc:docMk/>
          <pc:sldMk cId="1438553826" sldId="287"/>
        </pc:sldMkLst>
        <pc:spChg chg="mod">
          <ac:chgData name="Tongjai Yampaka" userId="0fffd8d965a83f51" providerId="LiveId" clId="{3F3B18D5-942D-40B2-9063-243FB87A5B95}" dt="2018-10-30T15:17:59.954" v="170" actId="20577"/>
          <ac:spMkLst>
            <pc:docMk/>
            <pc:sldMk cId="1438553826" sldId="287"/>
            <ac:spMk id="1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7a7534b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7a7534b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7a7534b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7a7534b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57a7534b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57a7534b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7a7534b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7a7534b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57a7534b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57a7534b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57a7534b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57a7534b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7a7534b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57a7534b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7a7534b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7a7534b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7a7534b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7a7534b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7a7534b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7a7534b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7a7534b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7a7534b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a7534b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a7534b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a7534b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a7534b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52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a7534b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a7534b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582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a7534b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a7534b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04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a7534b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a7534b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878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57a7534b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57a7534b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57a7534b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57a7534b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57a7534b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57a7534b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57a7534b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57a7534b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57a7534b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57a7534b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57a7534b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57a7534b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7a7534b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7a7534b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57a7534b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57a7534b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7a7534b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7a7534b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57a7534b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57a7534b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57a7534b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57a7534b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57a7534b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57a7534b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6363" y="334801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Introduction to CUDA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054C7-9F70-46C1-B47A-FBB9B0DD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25" y="3778833"/>
            <a:ext cx="3571875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25075" cy="60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705699" cy="60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797525" cy="61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779650" cy="61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794799" cy="62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50" y="274500"/>
            <a:ext cx="8915899" cy="611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20801" cy="617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20801" cy="617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12351" cy="61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09925" cy="62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CUDA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Programing system for machines with GPUs</a:t>
            </a:r>
            <a:endParaRPr sz="3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Programming Language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Compilers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Runtime Environments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Drivers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Hardware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24785-B986-4FFE-A3DA-39E25331F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0"/>
          <a:stretch/>
        </p:blipFill>
        <p:spPr>
          <a:xfrm>
            <a:off x="134985" y="348466"/>
            <a:ext cx="8874029" cy="54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1E73F-675E-44D4-8DA7-000559C28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2"/>
          <a:stretch/>
        </p:blipFill>
        <p:spPr>
          <a:xfrm>
            <a:off x="101596" y="224117"/>
            <a:ext cx="8940800" cy="52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;p33">
            <a:extLst>
              <a:ext uri="{FF2B5EF4-FFF2-40B4-BE49-F238E27FC236}">
                <a16:creationId xmlns:a16="http://schemas.microsoft.com/office/drawing/2014/main" id="{F8B3382F-A051-4DA6-88F6-93D5EDE3CE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CUDA C</a:t>
            </a:r>
            <a:endParaRPr dirty="0">
              <a:solidFill>
                <a:srgbClr val="00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772F9-6EB6-4472-A787-1D397E0C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9" y="1464033"/>
            <a:ext cx="8025101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09C92-AF56-42AE-A177-75040477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99" y="3933400"/>
            <a:ext cx="8025101" cy="27118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EA6122-3FF9-48B2-94CE-DF8FEB00B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691"/>
            <a:ext cx="9144000" cy="49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E3B41-0215-4A96-B35F-5FF99687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11"/>
            <a:ext cx="9144000" cy="57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30E99-8A71-46AB-8A44-17FC71EA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676"/>
            <a:ext cx="9144000" cy="55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ECF62-A864-43B5-834B-124F05B9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34"/>
            <a:ext cx="9144000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CUDA using Python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Anaconda/</a:t>
            </a:r>
            <a:r>
              <a:rPr lang="en-US" sz="3000" dirty="0"/>
              <a:t>Python 3.6.1</a:t>
            </a:r>
            <a:r>
              <a:rPr lang="en" sz="3000" dirty="0"/>
              <a:t>/Jupyter notebook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CUDA Toolkit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Numba package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CUDA using Python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4467"/>
            <a:ext cx="8839200" cy="147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32262"/>
            <a:ext cx="67437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CUDA using Python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00562"/>
            <a:ext cx="8839201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5"/>
          <p:cNvPicPr preferRelativeResize="0"/>
          <p:nvPr/>
        </p:nvPicPr>
        <p:blipFill rotWithShape="1">
          <a:blip r:embed="rId4">
            <a:alphaModFix/>
          </a:blip>
          <a:srcRect b="47572"/>
          <a:stretch/>
        </p:blipFill>
        <p:spPr>
          <a:xfrm>
            <a:off x="152400" y="1790406"/>
            <a:ext cx="8839199" cy="12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67625"/>
            <a:ext cx="8839201" cy="163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FF00"/>
                </a:solidFill>
              </a:rPr>
              <a:t>Behavior of CUDA program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Serial</a:t>
            </a:r>
            <a:r>
              <a:rPr lang="en" sz="2400"/>
              <a:t> code executes in Host (CPU) thread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00FF00"/>
                </a:solidFill>
              </a:rPr>
              <a:t>Parallel</a:t>
            </a:r>
            <a:r>
              <a:rPr lang="en" sz="2400"/>
              <a:t> code executes in many concurrent Device (GPU) threads across multiple parallel processing elements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75" y="3045700"/>
            <a:ext cx="5463851" cy="35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184700" y="85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Vector add GPU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81" name="Google Shape;181;p36"/>
          <p:cNvPicPr preferRelativeResize="0"/>
          <p:nvPr/>
        </p:nvPicPr>
        <p:blipFill rotWithShape="1">
          <a:blip r:embed="rId3">
            <a:alphaModFix/>
          </a:blip>
          <a:srcRect b="14763"/>
          <a:stretch/>
        </p:blipFill>
        <p:spPr>
          <a:xfrm>
            <a:off x="279400" y="743850"/>
            <a:ext cx="8166100" cy="51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/>
        </p:nvSpPr>
        <p:spPr>
          <a:xfrm>
            <a:off x="279400" y="5925300"/>
            <a:ext cx="8356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http://numba.pydata.org/numba-doc/0.13/CUDAJit.html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184700" y="85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Vector add CPU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75" y="1118753"/>
            <a:ext cx="4724001" cy="27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25" y="3569473"/>
            <a:ext cx="4905375" cy="30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Execution flow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00" y="1356876"/>
            <a:ext cx="8189225" cy="52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784325" cy="63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43550" cy="6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66926" cy="62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88424" cy="626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11700" y="304724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CUDA ARCHITECTURE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93</Words>
  <Application>Microsoft Office PowerPoint</Application>
  <PresentationFormat>On-screen Show (4:3)</PresentationFormat>
  <Paragraphs>23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Dark</vt:lpstr>
      <vt:lpstr>Introduction to CUDA</vt:lpstr>
      <vt:lpstr>CUDA</vt:lpstr>
      <vt:lpstr>Behavior of CUDA program</vt:lpstr>
      <vt:lpstr>Execution flow</vt:lpstr>
      <vt:lpstr>PowerPoint Presentation</vt:lpstr>
      <vt:lpstr>PowerPoint Presentation</vt:lpstr>
      <vt:lpstr>PowerPoint Presentation</vt:lpstr>
      <vt:lpstr>PowerPoint Presentation</vt:lpstr>
      <vt:lpstr>CUDA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CUDA C</vt:lpstr>
      <vt:lpstr>PowerPoint Presentation</vt:lpstr>
      <vt:lpstr>PowerPoint Presentation</vt:lpstr>
      <vt:lpstr>PowerPoint Presentation</vt:lpstr>
      <vt:lpstr>PowerPoint Presentation</vt:lpstr>
      <vt:lpstr>CUDA using Python</vt:lpstr>
      <vt:lpstr>CUDA using Python</vt:lpstr>
      <vt:lpstr>CUDA using Python</vt:lpstr>
      <vt:lpstr>Vector add GPU</vt:lpstr>
      <vt:lpstr>Vector add CPU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</dc:title>
  <cp:lastModifiedBy>Tongjai Yampaka</cp:lastModifiedBy>
  <cp:revision>4</cp:revision>
  <dcterms:modified xsi:type="dcterms:W3CDTF">2018-10-30T15:46:03Z</dcterms:modified>
</cp:coreProperties>
</file>