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92EA3-392B-43C3-8419-EC90C560575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9DFD-4EA9-404D-B819-D9CAAAEC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1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73A5-6953-4A91-9B0A-798F7F42B3E6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0C66-DA96-4FC1-B5C1-60DAE95C4868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368-9BF3-44BC-A1CE-A2F7B9BDEB3B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8792-E95E-4EB2-869B-800E59EC46E6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391B-B908-469F-9CF1-84BAFEFB71AC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4B81-BA60-4360-B88B-2876A602C9EF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EA12-3113-48C6-928A-0A4B9346183E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ED-39A6-468E-AD5B-AD9F7D769C9D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C08D-CB7A-4929-B95B-B7F8DA1716EA}" type="datetime1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B19A-AD03-4282-BAF1-D6B4F93A2B1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C52-31DE-45F3-957D-E7901EE3D4AD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0BBA-2EF4-49E3-B0EF-69C21DC1F628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A43A-824F-4B99-983B-0CD8D25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BBAC8-84DF-4AA9-B6B3-B3863E25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9" y="248930"/>
            <a:ext cx="8559656" cy="636014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D07A-0A5D-4AE7-9BAC-6438A6C8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CD687F-C6E5-41D7-BF9C-A81371B1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5" y="608684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0B6BE-B658-4759-BC21-FE936ED0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F7DC4-CE91-4A0A-A270-544044ACE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A719-7006-4FB7-9F55-902AC4C7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795F9-3AE4-4B60-9C2C-8DE2F05F8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0" y="327330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6B98-CEA1-4304-AF23-9F98D589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7C605A-C4B3-411B-B7E3-07740A9BF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0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8C434-5C1E-4A2E-8CA8-1A247C62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2F4A9-7067-4882-A73B-0D21D5D8E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802114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1B6DD-B1AE-40F7-8B3B-2B0E54C7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065FA-3CC9-46E9-B35A-9574696F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4" y="432838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4C3C-F162-4D46-A06E-C67E9B73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49536-F0D0-4488-BA45-A62CD37C3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432839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B100-62EF-4175-8CA3-3F29A27D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A1EAC4-C1F5-4081-AE6B-55952763E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79DD-EF72-43ED-9A39-D99AA64D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04473-56D6-4A40-8979-F21940488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3" y="362500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A5D04-BE91-4A08-A19E-C2D71BF1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DCEBD-C583-4C4F-BA34-59EDBE9F0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8" y="388877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536E-4B67-4D4D-B638-09079080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77A947-B8B4-47CC-A8A0-DC9FBC195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44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63E2-4BA7-4FDC-80D1-281F99F5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721C5-F26D-43B2-9F2F-85351C9CE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9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50A8D-4199-4D78-A27B-A304D5F5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B32156-2D3C-4288-BE22-1FC01EFC5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380084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C0C44-21C9-499E-A64D-E7FAC34F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3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5FB8F-30B3-485C-A949-2C093BAE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4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82F7-7E3B-41A8-9AEE-F8B26D72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7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332B9-F64F-44CD-A2B9-EECA5C323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7274C-75A4-440D-BEFC-17C0C51D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B14FA-D451-494A-B768-34CB13A6D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388877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7BD41-6777-4051-9177-5065E0FC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548B2D-5C4D-4F8C-BDC7-1E55BD8A7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1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4440-772C-489E-803C-FAE99791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4803B-F9FB-43E5-ADB5-9FFEA00F7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C52E-8958-461A-9708-30FCF06E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74AA2-66EF-4BE0-8672-E8D87A9CB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5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02C02-0D5E-4795-B47D-0906A126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BFDBF-0924-4F64-92A2-AD5A0C098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4" y="353708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657C-D5E8-4C22-A6BF-A047D451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5508F-2338-4F92-8C7E-F698D9845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8" y="7229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94081-6EF2-459F-8309-38A14358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7D96B-C707-4E63-BB30-E8DA0F6DA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1" y="355941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4E39C-5A48-4A2F-A386-2C26275A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5254D-0F1D-419E-AA1F-984A6AB67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09F54-A316-4EB5-9EE7-E2FFB48E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24BB8-115C-4871-9D9C-2576C51E0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6" y="760780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359C-F06F-40B4-BF5C-838755DA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85761-6A3F-478A-8014-65356514E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705400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44BC-BF1F-4D37-89F0-AAA824AB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A9639-05D4-459A-81ED-C3C49340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1205-4818-40A4-93F7-F79DC454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6BDE8-CEBC-488E-9AA3-6B5B84276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7" y="591100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08CA-3447-4E09-B819-189F68A0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7F9C4-9614-4D07-8A32-9887329EF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2" y="503285"/>
            <a:ext cx="7801904" cy="58514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BD76-EEDF-4B13-B1D8-BF98045F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3A-824F-4B99-983B-0CD8D2545B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29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7</cp:revision>
  <dcterms:created xsi:type="dcterms:W3CDTF">2024-11-04T03:24:05Z</dcterms:created>
  <dcterms:modified xsi:type="dcterms:W3CDTF">2024-11-04T03:47:42Z</dcterms:modified>
</cp:coreProperties>
</file>