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1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7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9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1C27-16FE-4632-8A11-010B389661D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F6B6-5C91-4A89-86A0-BE9E1439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2c.inf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I2C Bus, Interface and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647" y="4283355"/>
            <a:ext cx="6858000" cy="1655762"/>
          </a:xfrm>
        </p:spPr>
        <p:txBody>
          <a:bodyPr/>
          <a:lstStyle/>
          <a:p>
            <a:r>
              <a:rPr lang="en-US" dirty="0" smtClean="0"/>
              <a:t>Prabhas Chongstitvatana</a:t>
            </a:r>
          </a:p>
          <a:p>
            <a:endParaRPr lang="en-US" dirty="0"/>
          </a:p>
          <a:p>
            <a:r>
              <a:rPr lang="en-US" dirty="0" smtClean="0"/>
              <a:t>Information from: </a:t>
            </a:r>
            <a:r>
              <a:rPr lang="en-US" dirty="0">
                <a:hlinkClick r:id="rId2"/>
              </a:rPr>
              <a:t>https://i2c.info/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7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7-bit communication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68" y="1833795"/>
            <a:ext cx="5483105" cy="11514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68" y="3364286"/>
            <a:ext cx="5563720" cy="2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4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more than one master, they must arbitrate</a:t>
            </a:r>
          </a:p>
          <a:p>
            <a:r>
              <a:rPr lang="en-US" dirty="0"/>
              <a:t>Arbitration is performed on the SDA signal while the SCL signal is high.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master checks if the SDA signal on the bus corresponds to the generated SDA signal.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SDA signal on the bus is low but it should be high, then this master has lost arbitration</a:t>
            </a:r>
            <a:r>
              <a:rPr lang="en-US" dirty="0" smtClean="0"/>
              <a:t>.</a:t>
            </a:r>
          </a:p>
          <a:p>
            <a:r>
              <a:rPr lang="en-US" dirty="0"/>
              <a:t>It </a:t>
            </a:r>
            <a:r>
              <a:rPr lang="en-US" dirty="0" smtClean="0"/>
              <a:t>goes </a:t>
            </a:r>
            <a:r>
              <a:rPr lang="en-US" dirty="0"/>
              <a:t>into slave mode.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0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I2C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serial protocol, two-wire interface, low speed, invented by Philips</a:t>
            </a:r>
          </a:p>
          <a:p>
            <a:r>
              <a:rPr lang="en-US" dirty="0" smtClean="0"/>
              <a:t>control </a:t>
            </a:r>
            <a:r>
              <a:rPr lang="en-US" dirty="0"/>
              <a:t>by a master using start and stop conditions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89" y="3770778"/>
            <a:ext cx="5930533" cy="210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8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slave device has a unique address. </a:t>
            </a:r>
          </a:p>
          <a:p>
            <a:r>
              <a:rPr lang="en-US" dirty="0"/>
              <a:t>Transfer from and to master device is serial and it is split into 8-bit packets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Speed </a:t>
            </a:r>
            <a:r>
              <a:rPr lang="en-US" dirty="0"/>
              <a:t>100 kHz, </a:t>
            </a:r>
            <a:endParaRPr lang="en-US" dirty="0" smtClean="0"/>
          </a:p>
          <a:p>
            <a:r>
              <a:rPr lang="en-US" dirty="0" smtClean="0"/>
              <a:t>400 </a:t>
            </a:r>
            <a:r>
              <a:rPr lang="en-US" dirty="0"/>
              <a:t>kHz Fast mode, </a:t>
            </a:r>
            <a:endParaRPr lang="en-US" dirty="0" smtClean="0"/>
          </a:p>
          <a:p>
            <a:r>
              <a:rPr lang="en-US" dirty="0" smtClean="0"/>
              <a:t>3.4 MHz High speed mode, </a:t>
            </a:r>
          </a:p>
          <a:p>
            <a:r>
              <a:rPr lang="en-US" dirty="0" smtClean="0"/>
              <a:t>5 </a:t>
            </a:r>
            <a:r>
              <a:rPr lang="en-US" dirty="0"/>
              <a:t>MHz ultra-fast mode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I2C Interface and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wires: SCL (serial clock) and SDA (serial data). </a:t>
            </a:r>
          </a:p>
          <a:p>
            <a:r>
              <a:rPr lang="en-US" dirty="0"/>
              <a:t>Both need to be pulled up with a resistor to +</a:t>
            </a:r>
            <a:r>
              <a:rPr lang="en-US" dirty="0" err="1"/>
              <a:t>Vdd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ransfers </a:t>
            </a:r>
            <a:r>
              <a:rPr lang="en-US" dirty="0"/>
              <a:t>of 8 bits or bytes. </a:t>
            </a:r>
          </a:p>
          <a:p>
            <a:r>
              <a:rPr lang="en-US" dirty="0"/>
              <a:t>Each I2C slave device has a 7-bit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 smtClean="0"/>
              <a:t>10-bit </a:t>
            </a:r>
            <a:r>
              <a:rPr lang="en-US" dirty="0"/>
              <a:t>address as allowed by the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44396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I2C </a:t>
            </a:r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17576"/>
            <a:ext cx="7886700" cy="24563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normal state </a:t>
            </a:r>
            <a:r>
              <a:rPr lang="en-US" dirty="0" smtClean="0"/>
              <a:t> SCL </a:t>
            </a:r>
            <a:r>
              <a:rPr lang="en-US" dirty="0"/>
              <a:t>and </a:t>
            </a:r>
            <a:r>
              <a:rPr lang="en-US" dirty="0" smtClean="0"/>
              <a:t>SDA </a:t>
            </a:r>
            <a:r>
              <a:rPr lang="en-US" dirty="0"/>
              <a:t>are high.</a:t>
            </a:r>
          </a:p>
          <a:p>
            <a:r>
              <a:rPr lang="en-US" dirty="0" smtClean="0"/>
              <a:t>master </a:t>
            </a:r>
            <a:r>
              <a:rPr lang="en-US" dirty="0"/>
              <a:t>generates </a:t>
            </a:r>
            <a:r>
              <a:rPr lang="en-US" dirty="0" smtClean="0"/>
              <a:t> </a:t>
            </a:r>
            <a:r>
              <a:rPr lang="en-US" dirty="0"/>
              <a:t>Start </a:t>
            </a:r>
            <a:r>
              <a:rPr lang="en-US" dirty="0" smtClean="0"/>
              <a:t> </a:t>
            </a:r>
            <a:r>
              <a:rPr lang="en-US" dirty="0"/>
              <a:t>(S)</a:t>
            </a:r>
          </a:p>
          <a:p>
            <a:r>
              <a:rPr lang="en-US" dirty="0"/>
              <a:t>followed by the address of the slave device (B1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If the bit 0 = 0, write otherwise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Once all bytes are read or written (</a:t>
            </a:r>
            <a:r>
              <a:rPr lang="en-US" dirty="0" err="1"/>
              <a:t>Bn</a:t>
            </a:r>
            <a:r>
              <a:rPr lang="en-US" dirty="0"/>
              <a:t>) the master device generates Stop </a:t>
            </a:r>
            <a:r>
              <a:rPr lang="en-US" dirty="0" smtClean="0"/>
              <a:t> </a:t>
            </a:r>
            <a:r>
              <a:rPr lang="en-US" dirty="0"/>
              <a:t>(P).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9" y="1554479"/>
            <a:ext cx="749046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8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I2C in a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839119"/>
            <a:ext cx="6667500" cy="4324350"/>
          </a:xfrm>
        </p:spPr>
      </p:pic>
    </p:spTree>
    <p:extLst>
      <p:ext uri="{BB962C8B-B14F-4D97-AF65-F5344CB8AC3E}">
        <p14:creationId xmlns:p14="http://schemas.microsoft.com/office/powerpoint/2010/main" val="25014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I2C </a:t>
            </a:r>
            <a:r>
              <a:rPr lang="en-US" dirty="0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Serial data transfer</a:t>
            </a:r>
          </a:p>
          <a:p>
            <a:r>
              <a:rPr lang="en-US" dirty="0"/>
              <a:t>wired AND  (open collector)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For each clock pulse one bit of data is transferred.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SDA signal can only change when the SCL signal is low – when the clock is high the data should be stable.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98" y="2991690"/>
            <a:ext cx="4286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3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I2C </a:t>
            </a:r>
            <a:r>
              <a:rPr lang="en-US" dirty="0"/>
              <a:t>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on the I2C bus is transferred in 8-bit </a:t>
            </a:r>
            <a:r>
              <a:rPr lang="en-US" dirty="0" smtClean="0"/>
              <a:t>packets.</a:t>
            </a:r>
            <a:endParaRPr lang="en-US" dirty="0"/>
          </a:p>
          <a:p>
            <a:r>
              <a:rPr lang="en-US" dirty="0"/>
              <a:t>There is no limitation on the number of </a:t>
            </a:r>
            <a:r>
              <a:rPr lang="en-US" dirty="0" smtClean="0"/>
              <a:t>bytes.</a:t>
            </a:r>
            <a:endParaRPr lang="en-US" dirty="0"/>
          </a:p>
          <a:p>
            <a:r>
              <a:rPr lang="en-US" dirty="0" smtClean="0"/>
              <a:t>Master generates </a:t>
            </a:r>
            <a:r>
              <a:rPr lang="en-US" dirty="0"/>
              <a:t>clock pulses.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691778"/>
            <a:ext cx="66675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3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byte must be followed by an Acknowledge bit.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95" y="2786856"/>
            <a:ext cx="57150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9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353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I2C Bus, Interface and Protocol</vt:lpstr>
      <vt:lpstr>I2C Bus</vt:lpstr>
      <vt:lpstr>PowerPoint Presentation</vt:lpstr>
      <vt:lpstr>I2C Interface and protocol</vt:lpstr>
      <vt:lpstr>I2C protocol</vt:lpstr>
      <vt:lpstr>Example, I2C in a system</vt:lpstr>
      <vt:lpstr>I2C specification</vt:lpstr>
      <vt:lpstr>I2C data transfer</vt:lpstr>
      <vt:lpstr>PowerPoint Presentation</vt:lpstr>
      <vt:lpstr>7-bit communication</vt:lpstr>
      <vt:lpstr>Arbitration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I2C Bus, Interface and Protocol</dc:title>
  <dc:creator>Prabhas Chongstitvatana</dc:creator>
  <cp:lastModifiedBy>Prabhas Chongstitvatana</cp:lastModifiedBy>
  <cp:revision>3</cp:revision>
  <dcterms:created xsi:type="dcterms:W3CDTF">2020-04-12T03:56:30Z</dcterms:created>
  <dcterms:modified xsi:type="dcterms:W3CDTF">2020-04-12T04:21:29Z</dcterms:modified>
</cp:coreProperties>
</file>