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8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2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8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3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5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0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9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2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5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8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05BCE-A915-4F91-921A-428687ED0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F7F0F-5A3D-4BC5-B3E8-082A13328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1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2110682</a:t>
            </a:r>
            <a:br>
              <a:rPr lang="en-US" dirty="0" smtClean="0"/>
            </a:br>
            <a:r>
              <a:rPr lang="en-US" dirty="0" err="1" smtClean="0"/>
              <a:t>Embeded</a:t>
            </a:r>
            <a:r>
              <a:rPr lang="en-US" dirty="0" smtClean="0"/>
              <a:t> &amp; Real time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85432"/>
            <a:ext cx="9144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r>
              <a:rPr lang="en-US" dirty="0" smtClean="0"/>
              <a:t>Faculty of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5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18D10-B616-6C6A-35BB-0A4AD5F02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Post-PC era</a:t>
            </a:r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E5B31BD4-9050-F289-A44F-8C59B17379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862" y="1825625"/>
            <a:ext cx="6646277" cy="4351338"/>
          </a:xfrm>
        </p:spPr>
      </p:pic>
    </p:spTree>
    <p:extLst>
      <p:ext uri="{BB962C8B-B14F-4D97-AF65-F5344CB8AC3E}">
        <p14:creationId xmlns:p14="http://schemas.microsoft.com/office/powerpoint/2010/main" val="99425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4A7C-CC4F-F939-35FE-CB3CEDFF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of Moore’s law</a:t>
            </a:r>
          </a:p>
        </p:txBody>
      </p:sp>
      <p:pic>
        <p:nvPicPr>
          <p:cNvPr id="5" name="Content Placeholder 4" descr="Timeline&#10;&#10;Description automatically generated">
            <a:extLst>
              <a:ext uri="{FF2B5EF4-FFF2-40B4-BE49-F238E27FC236}">
                <a16:creationId xmlns:a16="http://schemas.microsoft.com/office/drawing/2014/main" id="{D18EC203-2388-35B3-8F19-7AA939BD6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013" y="1697566"/>
            <a:ext cx="8307422" cy="4795308"/>
          </a:xfrm>
        </p:spPr>
      </p:pic>
    </p:spTree>
    <p:extLst>
      <p:ext uri="{BB962C8B-B14F-4D97-AF65-F5344CB8AC3E}">
        <p14:creationId xmlns:p14="http://schemas.microsoft.com/office/powerpoint/2010/main" val="361738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07E72-756F-670C-B47F-C2363156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A12 chip (</a:t>
            </a:r>
            <a:r>
              <a:rPr lang="en-US" dirty="0" err="1"/>
              <a:t>iphone</a:t>
            </a:r>
            <a:r>
              <a:rPr lang="en-US" dirty="0"/>
              <a:t> </a:t>
            </a:r>
            <a:r>
              <a:rPr lang="en-US" dirty="0" err="1"/>
              <a:t>xs</a:t>
            </a:r>
            <a:r>
              <a:rPr lang="en-US" dirty="0"/>
              <a:t>)</a:t>
            </a:r>
          </a:p>
        </p:txBody>
      </p:sp>
      <p:pic>
        <p:nvPicPr>
          <p:cNvPr id="5" name="Content Placeholder 4" descr="Engineering drawing&#10;&#10;Description automatically generated with medium confidence">
            <a:extLst>
              <a:ext uri="{FF2B5EF4-FFF2-40B4-BE49-F238E27FC236}">
                <a16:creationId xmlns:a16="http://schemas.microsoft.com/office/drawing/2014/main" id="{A5EE05F7-EC72-0317-2035-C35D8EED30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492" y="1498621"/>
            <a:ext cx="5631710" cy="5161695"/>
          </a:xfrm>
        </p:spPr>
      </p:pic>
    </p:spTree>
    <p:extLst>
      <p:ext uri="{BB962C8B-B14F-4D97-AF65-F5344CB8AC3E}">
        <p14:creationId xmlns:p14="http://schemas.microsoft.com/office/powerpoint/2010/main" val="97599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FB6FC-B18E-A06E-2572-1922ED2A5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Wafer</a:t>
            </a:r>
          </a:p>
        </p:txBody>
      </p:sp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BA720E46-A1B5-1725-9BBD-C5E34BFA1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108" y="1825625"/>
            <a:ext cx="6453545" cy="4667979"/>
          </a:xfrm>
        </p:spPr>
      </p:pic>
    </p:spTree>
    <p:extLst>
      <p:ext uri="{BB962C8B-B14F-4D97-AF65-F5344CB8AC3E}">
        <p14:creationId xmlns:p14="http://schemas.microsoft.com/office/powerpoint/2010/main" val="30299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2110682 Embeded &amp; Real time Systems</vt:lpstr>
      <vt:lpstr>Post-PC era</vt:lpstr>
      <vt:lpstr>Limit of Moore’s law</vt:lpstr>
      <vt:lpstr>A12 chip (iphone xs)</vt:lpstr>
      <vt:lpstr>Wafer</vt:lpstr>
    </vt:vector>
  </TitlesOfParts>
  <Company>Chulalongkorn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2110682 Embeded &amp; Real time Systems</dc:title>
  <dc:creator>Prabhas Chongstitvatana</dc:creator>
  <cp:lastModifiedBy>Prabhas Chongstitvatana</cp:lastModifiedBy>
  <cp:revision>1</cp:revision>
  <dcterms:created xsi:type="dcterms:W3CDTF">2025-01-14T13:47:30Z</dcterms:created>
  <dcterms:modified xsi:type="dcterms:W3CDTF">2025-01-14T13:48:22Z</dcterms:modified>
</cp:coreProperties>
</file>