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13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70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7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4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5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75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63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5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7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53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517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560B-388C-48D0-8F0D-82944D63F8F3}" type="datetimeFigureOut">
              <a:rPr lang="th-TH" smtClean="0"/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91CB-61A2-428F-B5D8-AF8C69D5D4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9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Exascale</a:t>
            </a:r>
            <a:r>
              <a:rPr lang="en-US" dirty="0" smtClean="0"/>
              <a:t> Computing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92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Teraflops Chip</a:t>
            </a:r>
            <a:endParaRPr lang="th-TH" dirty="0"/>
          </a:p>
        </p:txBody>
      </p:sp>
      <p:pic>
        <p:nvPicPr>
          <p:cNvPr id="1026" name="Picture 2" descr="D:\prabhas\bag\teaching\ads2011\exascale\knightscorn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97" y="1600200"/>
            <a:ext cx="5978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9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Knight Corner will be manufactured with Intel’s 3-D Tri-Gate 22nm process and features more than 50 cores</a:t>
            </a:r>
            <a:r>
              <a:rPr lang="en-US" dirty="0" smtClean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684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 nm Tri-gate Transistor</a:t>
            </a:r>
            <a:endParaRPr lang="th-TH" dirty="0"/>
          </a:p>
        </p:txBody>
      </p:sp>
      <p:pic>
        <p:nvPicPr>
          <p:cNvPr id="2050" name="Picture 2" descr="D:\prabhas\bag\teaching\ads2011\exascale\22 nm tri gate t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30" y="1600200"/>
            <a:ext cx="61413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5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D:\prabhas\bag\teaching\ads2011\exascale\tri gate 3 d t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08" y="1600200"/>
            <a:ext cx="65931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3D transistors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3-D Tri-Gate transistors will operate at lower voltage with less leakage. The upshot is that performance will improve.</a:t>
            </a:r>
          </a:p>
          <a:p>
            <a:r>
              <a:rPr lang="en-US" dirty="0" smtClean="0"/>
              <a:t>Chip designers will be able to pick fins and choose transistors for low power or performance.</a:t>
            </a:r>
          </a:p>
          <a:p>
            <a:r>
              <a:rPr lang="en-US" dirty="0" smtClean="0"/>
              <a:t>22nm Tri-Gate transistors will use less than half the power at the same performance as 2-D 32nm chips.</a:t>
            </a:r>
          </a:p>
          <a:p>
            <a:r>
              <a:rPr lang="en-US" dirty="0" smtClean="0"/>
              <a:t>These 3-D transistors have a 10x lower depletion rate.</a:t>
            </a:r>
          </a:p>
          <a:p>
            <a:r>
              <a:rPr lang="en-US" dirty="0" smtClean="0"/>
              <a:t>Applied to a CPU, you can have a lower clock rate with the same performance as higher speeds.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63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D:\prabhas\bag\teaching\ads2011\exascale\22 nm 3 d chi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0" y="1600200"/>
            <a:ext cx="7808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9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Micron's Hybrid Memory Cube</a:t>
            </a:r>
            <a:endParaRPr lang="th-TH" dirty="0"/>
          </a:p>
        </p:txBody>
      </p:sp>
      <p:pic>
        <p:nvPicPr>
          <p:cNvPr id="5122" name="Picture 2" descr="D:\prabhas\bag\teaching\ads2011\exascale\3d-hmc-p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1" y="1600200"/>
            <a:ext cx="62939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to make Micron's Hybrid Memory Cube with its 3D </a:t>
            </a:r>
            <a:r>
              <a:rPr lang="en-US" dirty="0" err="1" smtClean="0"/>
              <a:t>chipmaking</a:t>
            </a:r>
            <a:r>
              <a:rPr lang="en-US" dirty="0" smtClean="0"/>
              <a:t> process</a:t>
            </a:r>
          </a:p>
          <a:p>
            <a:endParaRPr lang="en-US" dirty="0" smtClean="0"/>
          </a:p>
          <a:p>
            <a:r>
              <a:rPr lang="en-US" dirty="0" smtClean="0"/>
              <a:t>HMC prototypes can run at a rate of 128 gigabytes per second, compared to current memory chips that have 12.8 GB/s. HMC also uses 70 percent less energy.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562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162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Exascale Computing</vt:lpstr>
      <vt:lpstr>1 Teraflops Chip</vt:lpstr>
      <vt:lpstr>PowerPoint Presentation</vt:lpstr>
      <vt:lpstr>22 nm Tri-gate Transistor</vt:lpstr>
      <vt:lpstr>PowerPoint Presentation</vt:lpstr>
      <vt:lpstr>Advantages of 3D transistors</vt:lpstr>
      <vt:lpstr>PowerPoint Presentation</vt:lpstr>
      <vt:lpstr>Micron's Hybrid Memory Cube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</dc:creator>
  <cp:lastModifiedBy>prabhas</cp:lastModifiedBy>
  <cp:revision>2</cp:revision>
  <dcterms:created xsi:type="dcterms:W3CDTF">2012-02-16T02:40:21Z</dcterms:created>
  <dcterms:modified xsi:type="dcterms:W3CDTF">2012-02-16T04:14:10Z</dcterms:modified>
</cp:coreProperties>
</file>