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7" r:id="rId3"/>
    <p:sldId id="259" r:id="rId4"/>
    <p:sldId id="257" r:id="rId5"/>
    <p:sldId id="263" r:id="rId6"/>
    <p:sldId id="264" r:id="rId7"/>
    <p:sldId id="265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6" y="-4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D010C-5587-4BF2-AA88-8BB1C24A89B2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894BB-9315-4E87-813E-2C27BA4397A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7286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39E92-DD40-47AC-A3DA-5E8EFF91D94A}" type="slidenum">
              <a:rPr lang="en-US"/>
              <a:pPr/>
              <a:t>10</a:t>
            </a:fld>
            <a:endParaRPr lang="th-TH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891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51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529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081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458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6890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1618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2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913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595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893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2B15-5D9D-4EEE-A3C7-6DD831328E28}" type="datetimeFigureOut">
              <a:rPr lang="th-TH" smtClean="0"/>
              <a:t>27/06/55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0491A-A50D-4C61-B879-EDA0B1E99C6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811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p.eng.chula.ac.th/faculty/pj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Digital Life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pic>
        <p:nvPicPr>
          <p:cNvPr id="4" name="Picture 4" descr="gundam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2816"/>
            <a:ext cx="520065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85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box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1412875"/>
            <a:ext cx="522605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5724525" y="692150"/>
            <a:ext cx="2087563" cy="1368425"/>
          </a:xfrm>
          <a:prstGeom prst="wedgeEllipseCallout">
            <a:avLst>
              <a:gd name="adj1" fmla="val -57454"/>
              <a:gd name="adj2" fmla="val 7111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US"/>
          </a:p>
          <a:p>
            <a:pPr algn="ctr"/>
            <a:r>
              <a:rPr lang="en-US" sz="3200" b="1">
                <a:solidFill>
                  <a:srgbClr val="008000"/>
                </a:solidFill>
              </a:rPr>
              <a:t>Enjoy!</a:t>
            </a:r>
            <a:endParaRPr lang="th-TH" sz="3200" b="1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08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Guy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3200" dirty="0" smtClean="0"/>
              <a:t>1 Compactness </a:t>
            </a:r>
            <a:r>
              <a:rPr lang="en-US" sz="3200" dirty="0" err="1" smtClean="0"/>
              <a:t>vs</a:t>
            </a:r>
            <a:r>
              <a:rPr lang="en-US" sz="3200" dirty="0" smtClean="0"/>
              <a:t> Usability</a:t>
            </a:r>
          </a:p>
          <a:p>
            <a:pPr marL="400050" lvl="1" indent="0">
              <a:buNone/>
            </a:pPr>
            <a:r>
              <a:rPr lang="en-US" sz="3200" dirty="0" smtClean="0"/>
              <a:t>2 Consumer preferences</a:t>
            </a:r>
          </a:p>
          <a:p>
            <a:pPr marL="400050" lvl="1" indent="0">
              <a:buNone/>
            </a:pPr>
            <a:r>
              <a:rPr lang="en-US" sz="3200" dirty="0" smtClean="0"/>
              <a:t>3 Availability of energy</a:t>
            </a:r>
          </a:p>
          <a:p>
            <a:pPr marL="400050" lvl="1" indent="0">
              <a:buNone/>
            </a:pPr>
            <a:r>
              <a:rPr lang="en-US" sz="3200" dirty="0" smtClean="0"/>
              <a:t>4 Economic resources: available infrastructure</a:t>
            </a:r>
          </a:p>
          <a:p>
            <a:pPr marL="400050" lvl="1" indent="0">
              <a:buNone/>
            </a:pPr>
            <a:r>
              <a:rPr lang="en-US" sz="3200" dirty="0" smtClean="0"/>
              <a:t>5 Knowledge of materials</a:t>
            </a:r>
          </a:p>
          <a:p>
            <a:pPr marL="400050" lvl="1" indent="0">
              <a:buNone/>
            </a:pPr>
            <a:r>
              <a:rPr lang="en-US" sz="3200" dirty="0" smtClean="0"/>
              <a:t>6 Societal needs</a:t>
            </a:r>
          </a:p>
          <a:p>
            <a:pPr marL="400050" lvl="1" indent="0">
              <a:buNone/>
            </a:pPr>
            <a:r>
              <a:rPr lang="en-US" sz="3200" dirty="0" smtClean="0"/>
              <a:t>7 Cultural constraints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47412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Professor in computer engineering since 2006</a:t>
            </a:r>
          </a:p>
          <a:p>
            <a:r>
              <a:rPr lang="en-US" dirty="0" smtClean="0"/>
              <a:t>B.Eng. in EE from </a:t>
            </a:r>
            <a:r>
              <a:rPr lang="en-US" dirty="0" err="1" smtClean="0"/>
              <a:t>Kasetsart</a:t>
            </a:r>
            <a:r>
              <a:rPr lang="en-US" dirty="0" smtClean="0"/>
              <a:t> University, 1980 </a:t>
            </a:r>
          </a:p>
          <a:p>
            <a:r>
              <a:rPr lang="en-US" dirty="0" smtClean="0"/>
              <a:t>Ph.D. Artificial Intelligence, Edinburgh, U.K. 1992</a:t>
            </a:r>
          </a:p>
          <a:p>
            <a:r>
              <a:rPr lang="en-US" dirty="0" smtClean="0"/>
              <a:t>Research</a:t>
            </a:r>
          </a:p>
          <a:p>
            <a:r>
              <a:rPr lang="en-US" dirty="0" smtClean="0"/>
              <a:t>Robotics, Evolutionary Computation, Computer Architecture, Bioinformatics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4408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Guest Speakers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 err="1" smtClean="0"/>
              <a:t>Nattee</a:t>
            </a:r>
            <a:r>
              <a:rPr lang="en-US" sz="4800" dirty="0" smtClean="0"/>
              <a:t> </a:t>
            </a:r>
            <a:r>
              <a:rPr lang="en-US" sz="4800" dirty="0" err="1" smtClean="0"/>
              <a:t>Niparnan</a:t>
            </a: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err="1" smtClean="0"/>
              <a:t>Krek</a:t>
            </a:r>
            <a:r>
              <a:rPr lang="en-US" sz="4800" dirty="0" smtClean="0"/>
              <a:t> </a:t>
            </a:r>
            <a:r>
              <a:rPr lang="en-US" sz="4800" dirty="0" err="1" smtClean="0"/>
              <a:t>Piromsopa</a:t>
            </a: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/>
              <a:t>Vishnu </a:t>
            </a:r>
            <a:r>
              <a:rPr lang="en-US" sz="4800" dirty="0" err="1" smtClean="0"/>
              <a:t>Kotrajarus</a:t>
            </a:r>
            <a:endParaRPr lang="en-US" sz="4800" dirty="0" smtClean="0"/>
          </a:p>
          <a:p>
            <a:pPr marL="0" indent="0" algn="ctr">
              <a:buNone/>
            </a:pPr>
            <a:endParaRPr lang="th-TH" sz="4800" b="1" dirty="0"/>
          </a:p>
        </p:txBody>
      </p:sp>
    </p:spTree>
    <p:extLst>
      <p:ext uri="{BB962C8B-B14F-4D97-AF65-F5344CB8AC3E}">
        <p14:creationId xmlns:p14="http://schemas.microsoft.com/office/powerpoint/2010/main" val="12796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/>
              <a:t>Digital Life</a:t>
            </a:r>
          </a:p>
          <a:p>
            <a:pPr marL="0" indent="0" algn="ctr">
              <a:buNone/>
            </a:pPr>
            <a:r>
              <a:rPr lang="en-US" sz="6000" dirty="0" smtClean="0"/>
              <a:t>Digital Imaging</a:t>
            </a:r>
          </a:p>
          <a:p>
            <a:pPr marL="0" indent="0" algn="ctr">
              <a:buNone/>
            </a:pPr>
            <a:r>
              <a:rPr lang="en-US" sz="6000" dirty="0" smtClean="0"/>
              <a:t>Digital Security</a:t>
            </a:r>
          </a:p>
          <a:p>
            <a:pPr marL="0" indent="0" algn="ctr">
              <a:buNone/>
            </a:pPr>
            <a:r>
              <a:rPr lang="en-US" sz="6000" dirty="0" smtClean="0"/>
              <a:t>Digital Reality</a:t>
            </a:r>
            <a:endParaRPr lang="th-TH" sz="6000" dirty="0"/>
          </a:p>
        </p:txBody>
      </p:sp>
    </p:spTree>
    <p:extLst>
      <p:ext uri="{BB962C8B-B14F-4D97-AF65-F5344CB8AC3E}">
        <p14:creationId xmlns:p14="http://schemas.microsoft.com/office/powerpoint/2010/main" val="407533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What is computer engineering?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11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imaging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photography: replace film and chemical with sensors and software magic</a:t>
            </a:r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313571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security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5649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super easy to use but need to be safe</a:t>
            </a:r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276736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en-US" dirty="0" smtClean="0"/>
              <a:t>Digital Reality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Games</a:t>
            </a:r>
          </a:p>
          <a:p>
            <a:r>
              <a:rPr lang="en-US" sz="4000" dirty="0" smtClean="0"/>
              <a:t>New Reality</a:t>
            </a:r>
            <a:endParaRPr lang="th-TH" sz="4000" dirty="0"/>
          </a:p>
        </p:txBody>
      </p:sp>
    </p:spTree>
    <p:extLst>
      <p:ext uri="{BB962C8B-B14F-4D97-AF65-F5344CB8AC3E}">
        <p14:creationId xmlns:p14="http://schemas.microsoft.com/office/powerpoint/2010/main" val="116806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Tahoma" pitchFamily="34" charset="0"/>
                <a:cs typeface="Tahoma" pitchFamily="34" charset="0"/>
                <a:hlinkClick r:id="rId2"/>
              </a:rPr>
              <a:t>www.cp.eng.chula.ac.th/faculty/pjw</a:t>
            </a: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endParaRPr lang="en-US" dirty="0">
              <a:latin typeface="Tahoma" pitchFamily="34" charset="0"/>
              <a:cs typeface="Tahoma" pitchFamily="34" charset="0"/>
            </a:endParaRPr>
          </a:p>
          <a:p>
            <a:endParaRPr lang="th-TH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" name="Picture 4" descr="qrcod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7" y="1844824"/>
            <a:ext cx="3792537" cy="379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6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122</Words>
  <Application>Microsoft Office PowerPoint</Application>
  <PresentationFormat>On-screen Show (4:3)</PresentationFormat>
  <Paragraphs>35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Digital Life  </vt:lpstr>
      <vt:lpstr>Prabhas Chongstitvatana</vt:lpstr>
      <vt:lpstr>Guest Speakers</vt:lpstr>
      <vt:lpstr>PowerPoint Presentation</vt:lpstr>
      <vt:lpstr>What is computer engineering?</vt:lpstr>
      <vt:lpstr>Digital imaging</vt:lpstr>
      <vt:lpstr>Digital security</vt:lpstr>
      <vt:lpstr>Digital Reality</vt:lpstr>
      <vt:lpstr>PowerPoint Presentation</vt:lpstr>
      <vt:lpstr>PowerPoint Presentation</vt:lpstr>
      <vt:lpstr>Engineering Guy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Life</dc:title>
  <dc:creator>prabhas</dc:creator>
  <cp:lastModifiedBy>prabhas</cp:lastModifiedBy>
  <cp:revision>3</cp:revision>
  <dcterms:created xsi:type="dcterms:W3CDTF">2012-06-27T13:29:40Z</dcterms:created>
  <dcterms:modified xsi:type="dcterms:W3CDTF">2012-06-27T13:51:01Z</dcterms:modified>
</cp:coreProperties>
</file>