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028" y="-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93A6-DFCD-4E2F-A75D-967E4D471032}" type="datetimeFigureOut">
              <a:rPr lang="th-TH" smtClean="0"/>
              <a:t>10/07/56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DDEC0-1C96-447E-AD1C-A7953FB9FC5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55509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93A6-DFCD-4E2F-A75D-967E4D471032}" type="datetimeFigureOut">
              <a:rPr lang="th-TH" smtClean="0"/>
              <a:t>10/07/56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DDEC0-1C96-447E-AD1C-A7953FB9FC5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11044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93A6-DFCD-4E2F-A75D-967E4D471032}" type="datetimeFigureOut">
              <a:rPr lang="th-TH" smtClean="0"/>
              <a:t>10/07/56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DDEC0-1C96-447E-AD1C-A7953FB9FC5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87278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93A6-DFCD-4E2F-A75D-967E4D471032}" type="datetimeFigureOut">
              <a:rPr lang="th-TH" smtClean="0"/>
              <a:t>10/07/56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DDEC0-1C96-447E-AD1C-A7953FB9FC5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0545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93A6-DFCD-4E2F-A75D-967E4D471032}" type="datetimeFigureOut">
              <a:rPr lang="th-TH" smtClean="0"/>
              <a:t>10/07/56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DDEC0-1C96-447E-AD1C-A7953FB9FC5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35798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93A6-DFCD-4E2F-A75D-967E4D471032}" type="datetimeFigureOut">
              <a:rPr lang="th-TH" smtClean="0"/>
              <a:t>10/07/56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DDEC0-1C96-447E-AD1C-A7953FB9FC5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94648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93A6-DFCD-4E2F-A75D-967E4D471032}" type="datetimeFigureOut">
              <a:rPr lang="th-TH" smtClean="0"/>
              <a:t>10/07/56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DDEC0-1C96-447E-AD1C-A7953FB9FC5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47612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93A6-DFCD-4E2F-A75D-967E4D471032}" type="datetimeFigureOut">
              <a:rPr lang="th-TH" smtClean="0"/>
              <a:t>10/07/56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DDEC0-1C96-447E-AD1C-A7953FB9FC5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9760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93A6-DFCD-4E2F-A75D-967E4D471032}" type="datetimeFigureOut">
              <a:rPr lang="th-TH" smtClean="0"/>
              <a:t>10/07/56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DDEC0-1C96-447E-AD1C-A7953FB9FC5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12543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93A6-DFCD-4E2F-A75D-967E4D471032}" type="datetimeFigureOut">
              <a:rPr lang="th-TH" smtClean="0"/>
              <a:t>10/07/56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DDEC0-1C96-447E-AD1C-A7953FB9FC5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27852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93A6-DFCD-4E2F-A75D-967E4D471032}" type="datetimeFigureOut">
              <a:rPr lang="th-TH" smtClean="0"/>
              <a:t>10/07/56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DDEC0-1C96-447E-AD1C-A7953FB9FC5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94471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293A6-DFCD-4E2F-A75D-967E4D471032}" type="datetimeFigureOut">
              <a:rPr lang="th-TH" smtClean="0"/>
              <a:t>10/07/56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DDEC0-1C96-447E-AD1C-A7953FB9FC5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64261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People in Algorithms</a:t>
            </a:r>
            <a:endParaRPr lang="th-T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872808" cy="1752600"/>
          </a:xfrm>
        </p:spPr>
        <p:txBody>
          <a:bodyPr/>
          <a:lstStyle/>
          <a:p>
            <a:r>
              <a:rPr lang="en-US" dirty="0" smtClean="0"/>
              <a:t>Department of Computer Engineering</a:t>
            </a:r>
          </a:p>
          <a:p>
            <a:r>
              <a:rPr lang="en-US" dirty="0" err="1" smtClean="0"/>
              <a:t>Chulalongkorn</a:t>
            </a:r>
            <a:r>
              <a:rPr lang="en-US" dirty="0" smtClean="0"/>
              <a:t> University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789036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770" y="1235076"/>
            <a:ext cx="2016224" cy="1512168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6116" y="1223244"/>
            <a:ext cx="2032000" cy="1524000"/>
          </a:xfr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1306884"/>
            <a:ext cx="1850136" cy="136855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670" y="4005064"/>
            <a:ext cx="1526148" cy="176094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0744" y="4005064"/>
            <a:ext cx="1950720" cy="146304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907119"/>
            <a:ext cx="2088232" cy="153102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23528" y="2992498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ศ.ดร.บุญเสริม กิจศิริกุล </a:t>
            </a:r>
            <a:endParaRPr lang="th-TH" dirty="0"/>
          </a:p>
        </p:txBody>
      </p:sp>
      <p:sp>
        <p:nvSpPr>
          <p:cNvPr id="13" name="TextBox 12"/>
          <p:cNvSpPr txBox="1"/>
          <p:nvPr/>
        </p:nvSpPr>
        <p:spPr>
          <a:xfrm>
            <a:off x="2828854" y="2992498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รศ.ดร.สมชาย ประสิทธิ์จูตระกูล</a:t>
            </a:r>
            <a:endParaRPr lang="th-TH" dirty="0"/>
          </a:p>
        </p:txBody>
      </p:sp>
      <p:sp>
        <p:nvSpPr>
          <p:cNvPr id="14" name="TextBox 13"/>
          <p:cNvSpPr txBox="1"/>
          <p:nvPr/>
        </p:nvSpPr>
        <p:spPr>
          <a:xfrm>
            <a:off x="6012160" y="2950822"/>
            <a:ext cx="3326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ผศ.ดร.โชติรัตน์ รัตนามหัทธนะ</a:t>
            </a:r>
            <a:endParaRPr lang="th-TH" dirty="0"/>
          </a:p>
        </p:txBody>
      </p:sp>
      <p:sp>
        <p:nvSpPr>
          <p:cNvPr id="15" name="TextBox 14"/>
          <p:cNvSpPr txBox="1"/>
          <p:nvPr/>
        </p:nvSpPr>
        <p:spPr>
          <a:xfrm>
            <a:off x="173819" y="6093296"/>
            <a:ext cx="29801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ผศ.ดร.ธนารัตน์ ชลิดาพงศ์</a:t>
            </a:r>
            <a:endParaRPr lang="th-TH" dirty="0"/>
          </a:p>
        </p:txBody>
      </p:sp>
      <p:sp>
        <p:nvSpPr>
          <p:cNvPr id="16" name="TextBox 15"/>
          <p:cNvSpPr txBox="1"/>
          <p:nvPr/>
        </p:nvSpPr>
        <p:spPr>
          <a:xfrm>
            <a:off x="3068315" y="6013984"/>
            <a:ext cx="3146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ผศ. ดร.พิษณุ คนองชัยยศ </a:t>
            </a:r>
            <a:endParaRPr lang="th-TH" dirty="0"/>
          </a:p>
        </p:txBody>
      </p:sp>
      <p:sp>
        <p:nvSpPr>
          <p:cNvPr id="17" name="TextBox 16"/>
          <p:cNvSpPr txBox="1"/>
          <p:nvPr/>
        </p:nvSpPr>
        <p:spPr>
          <a:xfrm>
            <a:off x="6012160" y="6037222"/>
            <a:ext cx="3131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ผศ.ดร.วิษณุ โคตรจรัส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126743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1" y="1340768"/>
            <a:ext cx="1862336" cy="139675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9245" y="1124744"/>
            <a:ext cx="1860310" cy="143218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1" y="4149080"/>
            <a:ext cx="1536171" cy="115212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3982963"/>
            <a:ext cx="1484362" cy="148436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59632" y="2996952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ผศ.ดร.สุกรี สินธุภิญโญ</a:t>
            </a:r>
            <a:endParaRPr lang="th-TH" dirty="0"/>
          </a:p>
        </p:txBody>
      </p:sp>
      <p:sp>
        <p:nvSpPr>
          <p:cNvPr id="9" name="TextBox 8"/>
          <p:cNvSpPr txBox="1"/>
          <p:nvPr/>
        </p:nvSpPr>
        <p:spPr>
          <a:xfrm>
            <a:off x="5220073" y="2996952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ผศ.ดร.อรรถสิทธิ์ สุรฤกษ์ </a:t>
            </a:r>
            <a:endParaRPr lang="th-TH" dirty="0"/>
          </a:p>
        </p:txBody>
      </p:sp>
      <p:sp>
        <p:nvSpPr>
          <p:cNvPr id="10" name="TextBox 9"/>
          <p:cNvSpPr txBox="1"/>
          <p:nvPr/>
        </p:nvSpPr>
        <p:spPr>
          <a:xfrm>
            <a:off x="1259632" y="5661248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อ.ดร.นัทที นิภานันท์ </a:t>
            </a:r>
            <a:endParaRPr lang="th-TH" dirty="0"/>
          </a:p>
        </p:txBody>
      </p:sp>
      <p:sp>
        <p:nvSpPr>
          <p:cNvPr id="11" name="TextBox 10"/>
          <p:cNvSpPr txBox="1"/>
          <p:nvPr/>
        </p:nvSpPr>
        <p:spPr>
          <a:xfrm>
            <a:off x="5364088" y="5661248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อ.ดร.พีรพล เวทีกูล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105371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68</Words>
  <Application>Microsoft Office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People in Algorithms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People in Algorithms</dc:title>
  <dc:creator>pc</dc:creator>
  <cp:lastModifiedBy>pc</cp:lastModifiedBy>
  <cp:revision>2</cp:revision>
  <dcterms:created xsi:type="dcterms:W3CDTF">2013-07-10T01:17:15Z</dcterms:created>
  <dcterms:modified xsi:type="dcterms:W3CDTF">2013-07-10T01:29:37Z</dcterms:modified>
</cp:coreProperties>
</file>