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9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2F5-F969-4BEA-AED1-916868C18F47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2D15-27E1-4E99-8526-FD36388C0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8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2F5-F969-4BEA-AED1-916868C18F47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2D15-27E1-4E99-8526-FD36388C0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7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2F5-F969-4BEA-AED1-916868C18F47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2D15-27E1-4E99-8526-FD36388C0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27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2F5-F969-4BEA-AED1-916868C18F47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2D15-27E1-4E99-8526-FD36388C0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5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2F5-F969-4BEA-AED1-916868C18F47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2D15-27E1-4E99-8526-FD36388C0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2F5-F969-4BEA-AED1-916868C18F47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2D15-27E1-4E99-8526-FD36388C0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2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2F5-F969-4BEA-AED1-916868C18F47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2D15-27E1-4E99-8526-FD36388C0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9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2F5-F969-4BEA-AED1-916868C18F47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2D15-27E1-4E99-8526-FD36388C0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1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2F5-F969-4BEA-AED1-916868C18F47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2D15-27E1-4E99-8526-FD36388C0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31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2F5-F969-4BEA-AED1-916868C18F47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2D15-27E1-4E99-8526-FD36388C0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3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2F5-F969-4BEA-AED1-916868C18F47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2D15-27E1-4E99-8526-FD36388C0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59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22F5-F969-4BEA-AED1-916868C18F47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C2D15-27E1-4E99-8526-FD36388C0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Microprocessor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35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fld id="{AFF1F275-86F6-4A09-B708-299E5792BF19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 Purpose Processors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17500" y="1651000"/>
          <a:ext cx="8585200" cy="433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8480520" imgH="4341240" progId="Word.Document.8">
                  <p:embed/>
                </p:oleObj>
              </mc:Choice>
              <mc:Fallback>
                <p:oleObj name="Document" r:id="rId3" imgW="8480520" imgH="43412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" y="1651000"/>
                        <a:ext cx="8585200" cy="433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Text Box 16"/>
          <p:cNvSpPr txBox="1">
            <a:spLocks noChangeArrowheads="1"/>
          </p:cNvSpPr>
          <p:nvPr/>
        </p:nvSpPr>
        <p:spPr bwMode="auto">
          <a:xfrm>
            <a:off x="454025" y="5810250"/>
            <a:ext cx="77597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r>
              <a:rPr lang="en-US" altLang="en-US" sz="1200" i="1"/>
              <a:t>Sources: Intel, Motorola, MIPS, ARM, TI, and IBM Website/Datasheet; Embedded Systems Programming, Nov. 1998</a:t>
            </a:r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03380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fld id="{A3503245-19FA-4F64-A4EE-761075D36240}" type="slidenum">
              <a:rPr lang="en-US" altLang="en-US"/>
              <a:pPr/>
              <a:t>3</a:t>
            </a:fld>
            <a:endParaRPr lang="en-US" altLang="en-US"/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147638"/>
            <a:ext cx="8636000" cy="660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0393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1511300"/>
            <a:ext cx="8834438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Microcontroller catalogue</a:t>
            </a:r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755233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fld id="{0EFBDFC8-E09F-4DD5-9696-8382336790D9}" type="slidenum">
              <a:rPr lang="en-US" altLang="en-US"/>
              <a:pPr/>
              <a:t>5</a:t>
            </a:fld>
            <a:endParaRPr lang="en-US" altLang="en-US"/>
          </a:p>
        </p:txBody>
      </p:sp>
      <p:pic>
        <p:nvPicPr>
          <p:cNvPr id="5017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3" y="190500"/>
            <a:ext cx="8745537" cy="648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5812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142875"/>
            <a:ext cx="8801100" cy="660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9180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Microcontroller packaging</a:t>
            </a:r>
            <a:endParaRPr lang="th-TH" alt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fld id="{209E0E47-2BBF-4AD5-8B85-E4655985E860}" type="slidenum">
              <a:rPr lang="en-US" altLang="en-US"/>
              <a:pPr/>
              <a:t>7</a:t>
            </a:fld>
            <a:endParaRPr lang="en-US" altLang="en-US"/>
          </a:p>
        </p:txBody>
      </p:sp>
      <p:pic>
        <p:nvPicPr>
          <p:cNvPr id="522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1470025"/>
            <a:ext cx="8612187" cy="516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810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35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Angsana New</vt:lpstr>
      <vt:lpstr>Arial</vt:lpstr>
      <vt:lpstr>Calibri</vt:lpstr>
      <vt:lpstr>Calibri Light</vt:lpstr>
      <vt:lpstr>Times New Roman</vt:lpstr>
      <vt:lpstr>Office Theme</vt:lpstr>
      <vt:lpstr>Document</vt:lpstr>
      <vt:lpstr>Microprocessor</vt:lpstr>
      <vt:lpstr>General Purpose Processors</vt:lpstr>
      <vt:lpstr>PowerPoint Presentation</vt:lpstr>
      <vt:lpstr>Microcontroller catalogue</vt:lpstr>
      <vt:lpstr>PowerPoint Presentation</vt:lpstr>
      <vt:lpstr>PowerPoint Presentation</vt:lpstr>
      <vt:lpstr>Microcontroller packaging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Microprocessor</dc:title>
  <dc:creator>P C</dc:creator>
  <cp:lastModifiedBy>P C</cp:lastModifiedBy>
  <cp:revision>1</cp:revision>
  <dcterms:created xsi:type="dcterms:W3CDTF">2016-11-12T08:25:16Z</dcterms:created>
  <dcterms:modified xsi:type="dcterms:W3CDTF">2016-11-12T08:29:15Z</dcterms:modified>
</cp:coreProperties>
</file>