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3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5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0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3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5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2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4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6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0DC54-88CA-4EB6-9934-4674C91328B6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2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How to write a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good research paper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  <p:pic>
        <p:nvPicPr>
          <p:cNvPr id="1026" name="Picture 2" descr="D:\prabhas\bag\talk\2013\write-a-paper\chula_logo\eng\logo_e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3149600" cy="90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Conveying the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is a problem</a:t>
            </a:r>
          </a:p>
          <a:p>
            <a:r>
              <a:rPr lang="en-US" dirty="0" smtClean="0"/>
              <a:t>It’s </a:t>
            </a:r>
            <a:r>
              <a:rPr lang="en-US" dirty="0"/>
              <a:t>an interesting problem</a:t>
            </a:r>
          </a:p>
          <a:p>
            <a:r>
              <a:rPr lang="en-US" dirty="0" smtClean="0"/>
              <a:t>It’s </a:t>
            </a:r>
            <a:r>
              <a:rPr lang="en-US" dirty="0"/>
              <a:t>an unsolved problem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Here </a:t>
            </a:r>
            <a:r>
              <a:rPr lang="en-US" b="1" dirty="0">
                <a:solidFill>
                  <a:srgbClr val="0070C0"/>
                </a:solidFill>
              </a:rPr>
              <a:t>is my idea</a:t>
            </a:r>
          </a:p>
          <a:p>
            <a:r>
              <a:rPr lang="en-US" dirty="0" smtClean="0"/>
              <a:t>My </a:t>
            </a:r>
            <a:r>
              <a:rPr lang="en-US" dirty="0"/>
              <a:t>idea works (details, data)</a:t>
            </a:r>
          </a:p>
          <a:p>
            <a:r>
              <a:rPr lang="en-US" dirty="0" smtClean="0"/>
              <a:t>Here’s </a:t>
            </a:r>
            <a:r>
              <a:rPr lang="en-US" dirty="0"/>
              <a:t>how my idea compares to other </a:t>
            </a:r>
            <a:r>
              <a:rPr lang="en-US" dirty="0" smtClean="0"/>
              <a:t>people’s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</a:t>
            </a:r>
            <a:r>
              <a:rPr lang="en-US" dirty="0" smtClean="0"/>
              <a:t>(short)</a:t>
            </a:r>
            <a:endParaRPr lang="en-US" dirty="0"/>
          </a:p>
          <a:p>
            <a:r>
              <a:rPr lang="en-US" dirty="0" smtClean="0"/>
              <a:t>Introduction </a:t>
            </a:r>
            <a:r>
              <a:rPr lang="en-US" dirty="0"/>
              <a:t>(</a:t>
            </a:r>
            <a:r>
              <a:rPr lang="en-US" dirty="0" smtClean="0"/>
              <a:t>1)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problem (</a:t>
            </a:r>
            <a:r>
              <a:rPr lang="en-US" dirty="0" smtClean="0"/>
              <a:t>1)</a:t>
            </a:r>
            <a:endParaRPr lang="en-US" dirty="0"/>
          </a:p>
          <a:p>
            <a:r>
              <a:rPr lang="en-US" dirty="0" smtClean="0"/>
              <a:t>My </a:t>
            </a:r>
            <a:r>
              <a:rPr lang="en-US" dirty="0"/>
              <a:t>idea (</a:t>
            </a:r>
            <a:r>
              <a:rPr lang="en-US" dirty="0" smtClean="0"/>
              <a:t>2)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details </a:t>
            </a:r>
            <a:r>
              <a:rPr lang="en-US" dirty="0" smtClean="0"/>
              <a:t>(</a:t>
            </a:r>
            <a:r>
              <a:rPr lang="en-US" dirty="0"/>
              <a:t>4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Related </a:t>
            </a:r>
            <a:r>
              <a:rPr lang="en-US" dirty="0"/>
              <a:t>work </a:t>
            </a:r>
            <a:r>
              <a:rPr lang="en-US" dirty="0" smtClean="0"/>
              <a:t>(2)</a:t>
            </a:r>
            <a:endParaRPr lang="en-US" dirty="0"/>
          </a:p>
          <a:p>
            <a:r>
              <a:rPr lang="en-US" dirty="0" smtClean="0"/>
              <a:t>Conclusions </a:t>
            </a:r>
            <a:r>
              <a:rPr lang="en-US" dirty="0"/>
              <a:t>and further </a:t>
            </a:r>
            <a:r>
              <a:rPr lang="en-US" dirty="0" smtClean="0"/>
              <a:t>work (short)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usually write the abstract </a:t>
            </a:r>
            <a:r>
              <a:rPr lang="en-US" dirty="0" smtClean="0"/>
              <a:t>last</a:t>
            </a:r>
          </a:p>
          <a:p>
            <a:r>
              <a:rPr lang="en-US" dirty="0"/>
              <a:t>Used by program </a:t>
            </a:r>
            <a:r>
              <a:rPr lang="en-US" dirty="0" smtClean="0"/>
              <a:t>committee </a:t>
            </a:r>
            <a:r>
              <a:rPr lang="en-US" dirty="0"/>
              <a:t>to </a:t>
            </a:r>
            <a:r>
              <a:rPr lang="en-US" dirty="0" smtClean="0"/>
              <a:t>decide which </a:t>
            </a:r>
            <a:r>
              <a:rPr lang="en-US" dirty="0"/>
              <a:t>papers to </a:t>
            </a:r>
            <a:r>
              <a:rPr lang="en-US" dirty="0" smtClean="0"/>
              <a:t>read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Four sentences [Kent Beck]</a:t>
            </a:r>
          </a:p>
          <a:p>
            <a:pPr marL="0" indent="0">
              <a:buNone/>
            </a:pPr>
            <a:r>
              <a:rPr lang="en-US" dirty="0"/>
              <a:t>1. State the problem</a:t>
            </a:r>
          </a:p>
          <a:p>
            <a:pPr marL="0" indent="0">
              <a:buNone/>
            </a:pPr>
            <a:r>
              <a:rPr lang="en-US" dirty="0"/>
              <a:t>2. Say why it’s an interesting problem</a:t>
            </a:r>
          </a:p>
          <a:p>
            <a:pPr marL="0" indent="0">
              <a:buNone/>
            </a:pPr>
            <a:r>
              <a:rPr lang="en-US" dirty="0"/>
              <a:t>3. Say what your solution achieves</a:t>
            </a:r>
          </a:p>
          <a:p>
            <a:pPr marL="0" indent="0">
              <a:buNone/>
            </a:pPr>
            <a:r>
              <a:rPr lang="en-US" dirty="0"/>
              <a:t>4. Say what follows from your solution</a:t>
            </a:r>
          </a:p>
        </p:txBody>
      </p:sp>
    </p:spTree>
    <p:extLst>
      <p:ext uri="{BB962C8B-B14F-4D97-AF65-F5344CB8AC3E}">
        <p14:creationId xmlns:p14="http://schemas.microsoft.com/office/powerpoint/2010/main" val="3296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introduction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</a:t>
            </a:r>
            <a:r>
              <a:rPr lang="en-US" dirty="0" smtClean="0"/>
              <a:t>problem</a:t>
            </a:r>
          </a:p>
          <a:p>
            <a:pPr lvl="1"/>
            <a:r>
              <a:rPr lang="en-US" dirty="0"/>
              <a:t>Use </a:t>
            </a:r>
            <a:r>
              <a:rPr lang="en-US" dirty="0" smtClean="0"/>
              <a:t>an example to introduce the </a:t>
            </a:r>
            <a:r>
              <a:rPr lang="en-US" dirty="0"/>
              <a:t>problem</a:t>
            </a:r>
            <a:endParaRPr lang="en-US" b="1" dirty="0"/>
          </a:p>
          <a:p>
            <a:r>
              <a:rPr lang="en-US" dirty="0" smtClean="0"/>
              <a:t>State </a:t>
            </a:r>
            <a:r>
              <a:rPr lang="en-US" dirty="0"/>
              <a:t>your </a:t>
            </a:r>
            <a:r>
              <a:rPr lang="en-US" dirty="0" smtClean="0"/>
              <a:t>contributions</a:t>
            </a:r>
          </a:p>
          <a:p>
            <a:pPr lvl="1"/>
            <a:r>
              <a:rPr lang="en-US" dirty="0"/>
              <a:t>Contributions should be refutable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not leave the reader </a:t>
            </a:r>
            <a:r>
              <a:rPr lang="en-US" dirty="0" smtClean="0"/>
              <a:t>to guess </a:t>
            </a:r>
            <a:r>
              <a:rPr lang="en-US" dirty="0"/>
              <a:t>what your </a:t>
            </a:r>
            <a:r>
              <a:rPr lang="en-US" dirty="0" smtClean="0"/>
              <a:t>contributions are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...and that is all</a:t>
            </a:r>
          </a:p>
        </p:txBody>
      </p:sp>
    </p:spTree>
    <p:extLst>
      <p:ext uri="{BB962C8B-B14F-4D97-AF65-F5344CB8AC3E}">
        <p14:creationId xmlns:p14="http://schemas.microsoft.com/office/powerpoint/2010/main" val="35431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introduction (including the contributions) </a:t>
            </a:r>
            <a:r>
              <a:rPr lang="en-US" dirty="0" smtClean="0"/>
              <a:t>should survey </a:t>
            </a:r>
            <a:r>
              <a:rPr lang="en-US" dirty="0"/>
              <a:t>the whole paper</a:t>
            </a:r>
          </a:p>
        </p:txBody>
      </p:sp>
    </p:spTree>
    <p:extLst>
      <p:ext uri="{BB962C8B-B14F-4D97-AF65-F5344CB8AC3E}">
        <p14:creationId xmlns:p14="http://schemas.microsoft.com/office/powerpoint/2010/main" val="18162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your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Concentrate single-mindedly on a narrative </a:t>
            </a:r>
            <a:r>
              <a:rPr lang="en-US" dirty="0" smtClean="0"/>
              <a:t>that </a:t>
            </a:r>
          </a:p>
          <a:p>
            <a:r>
              <a:rPr lang="en-US" dirty="0" smtClean="0"/>
              <a:t>Describe </a:t>
            </a:r>
            <a:r>
              <a:rPr lang="en-US" dirty="0"/>
              <a:t>the problem, and why it is interesting</a:t>
            </a:r>
          </a:p>
          <a:p>
            <a:r>
              <a:rPr lang="en-US" dirty="0" smtClean="0"/>
              <a:t>Describe </a:t>
            </a:r>
            <a:r>
              <a:rPr lang="en-US" dirty="0"/>
              <a:t>your idea</a:t>
            </a:r>
          </a:p>
          <a:p>
            <a:r>
              <a:rPr lang="en-US" dirty="0" smtClean="0"/>
              <a:t>Defend </a:t>
            </a:r>
            <a:r>
              <a:rPr lang="en-US" dirty="0"/>
              <a:t>your idea, showing how it solves the </a:t>
            </a:r>
            <a:r>
              <a:rPr lang="en-US" dirty="0" smtClean="0"/>
              <a:t>problem, and </a:t>
            </a:r>
            <a:r>
              <a:rPr lang="en-US" dirty="0"/>
              <a:t>filling out the details</a:t>
            </a:r>
          </a:p>
        </p:txBody>
      </p:sp>
    </p:spTree>
    <p:extLst>
      <p:ext uri="{BB962C8B-B14F-4D97-AF65-F5344CB8AC3E}">
        <p14:creationId xmlns:p14="http://schemas.microsoft.com/office/powerpoint/2010/main" val="209224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your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paper you </a:t>
            </a:r>
            <a:r>
              <a:rPr lang="en-US" dirty="0">
                <a:solidFill>
                  <a:srgbClr val="FF0000"/>
                </a:solidFill>
              </a:rPr>
              <a:t>MUST</a:t>
            </a:r>
            <a:r>
              <a:rPr lang="en-US" dirty="0"/>
              <a:t> provide the </a:t>
            </a:r>
            <a:r>
              <a:rPr lang="en-US" dirty="0" smtClean="0"/>
              <a:t>details, but </a:t>
            </a:r>
            <a:r>
              <a:rPr lang="en-US" dirty="0">
                <a:solidFill>
                  <a:srgbClr val="FF0000"/>
                </a:solidFill>
              </a:rPr>
              <a:t>FIRST</a:t>
            </a:r>
            <a:r>
              <a:rPr lang="en-US" dirty="0"/>
              <a:t> convey the </a:t>
            </a:r>
            <a:r>
              <a:rPr lang="en-US" dirty="0" smtClean="0"/>
              <a:t>idea</a:t>
            </a:r>
          </a:p>
          <a:p>
            <a:r>
              <a:rPr lang="en-US" dirty="0" smtClean="0"/>
              <a:t>Don’t make your reader fall asleep!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your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problem, and </a:t>
            </a:r>
            <a:r>
              <a:rPr lang="en-US" dirty="0" smtClean="0"/>
              <a:t>your idea</a:t>
            </a:r>
            <a:r>
              <a:rPr lang="en-US" dirty="0"/>
              <a:t>, using</a:t>
            </a:r>
          </a:p>
          <a:p>
            <a:pPr marL="0" indent="0">
              <a:buNone/>
            </a:pPr>
            <a:r>
              <a:rPr lang="en-US" b="1" dirty="0" smtClean="0"/>
              <a:t>			</a:t>
            </a:r>
            <a:r>
              <a:rPr lang="en-US" b="1" dirty="0" smtClean="0">
                <a:solidFill>
                  <a:srgbClr val="0070C0"/>
                </a:solidFill>
              </a:rPr>
              <a:t>EXAMPLES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and only then present the </a:t>
            </a:r>
            <a:r>
              <a:rPr lang="en-US" dirty="0" smtClean="0"/>
              <a:t>general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Conveying the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Explain it as if you were speaking to someone </a:t>
            </a:r>
            <a:r>
              <a:rPr lang="en-US" dirty="0" smtClean="0"/>
              <a:t>using a </a:t>
            </a:r>
            <a:r>
              <a:rPr lang="en-US" dirty="0"/>
              <a:t>whiteboard</a:t>
            </a:r>
          </a:p>
          <a:p>
            <a:r>
              <a:rPr lang="en-US" dirty="0" smtClean="0"/>
              <a:t>Conveying </a:t>
            </a:r>
            <a:r>
              <a:rPr lang="en-US" dirty="0"/>
              <a:t>the intuition is primary, not secondary</a:t>
            </a:r>
          </a:p>
          <a:p>
            <a:r>
              <a:rPr lang="en-US" dirty="0" smtClean="0"/>
              <a:t>Once </a:t>
            </a:r>
            <a:r>
              <a:rPr lang="en-US" dirty="0"/>
              <a:t>your reader has the intuition, she can </a:t>
            </a:r>
            <a:r>
              <a:rPr lang="en-US" dirty="0" smtClean="0"/>
              <a:t>follow the </a:t>
            </a:r>
            <a:r>
              <a:rPr lang="en-US" dirty="0"/>
              <a:t>details (but not vice versa)</a:t>
            </a:r>
          </a:p>
          <a:p>
            <a:r>
              <a:rPr lang="en-US" dirty="0" smtClean="0"/>
              <a:t>Even </a:t>
            </a:r>
            <a:r>
              <a:rPr lang="en-US" dirty="0"/>
              <a:t>if she skips the details, she still takes </a:t>
            </a:r>
            <a:r>
              <a:rPr lang="en-US" dirty="0" smtClean="0"/>
              <a:t>away something </a:t>
            </a:r>
            <a:r>
              <a:rPr lang="en-US" dirty="0"/>
              <a:t>valuable</a:t>
            </a:r>
          </a:p>
        </p:txBody>
      </p:sp>
    </p:spTree>
    <p:extLst>
      <p:ext uri="{BB962C8B-B14F-4D97-AF65-F5344CB8AC3E}">
        <p14:creationId xmlns:p14="http://schemas.microsoft.com/office/powerpoint/2010/main" val="8195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introduction makes claims</a:t>
            </a:r>
          </a:p>
          <a:p>
            <a:r>
              <a:rPr lang="en-US" dirty="0" smtClean="0"/>
              <a:t>The </a:t>
            </a:r>
            <a:r>
              <a:rPr lang="en-US" dirty="0"/>
              <a:t>body of the paper provides </a:t>
            </a:r>
            <a:r>
              <a:rPr lang="en-US" b="1" dirty="0">
                <a:solidFill>
                  <a:srgbClr val="FF0000"/>
                </a:solidFill>
              </a:rPr>
              <a:t>evidence </a:t>
            </a:r>
            <a:r>
              <a:rPr lang="en-US" b="1" dirty="0" smtClean="0">
                <a:solidFill>
                  <a:srgbClr val="FF0000"/>
                </a:solidFill>
              </a:rPr>
              <a:t>to support </a:t>
            </a:r>
            <a:r>
              <a:rPr lang="en-US" b="1" dirty="0">
                <a:solidFill>
                  <a:srgbClr val="FF0000"/>
                </a:solidFill>
              </a:rPr>
              <a:t>each claim</a:t>
            </a:r>
          </a:p>
          <a:p>
            <a:r>
              <a:rPr lang="en-US" dirty="0" smtClean="0"/>
              <a:t>Check </a:t>
            </a:r>
            <a:r>
              <a:rPr lang="en-US" dirty="0"/>
              <a:t>each claim in the introduction, identify </a:t>
            </a:r>
            <a:r>
              <a:rPr lang="en-US" dirty="0" smtClean="0"/>
              <a:t>the evidence</a:t>
            </a:r>
            <a:r>
              <a:rPr lang="en-US" dirty="0"/>
              <a:t>, and forward-reference it from the claim</a:t>
            </a:r>
          </a:p>
          <a:p>
            <a:r>
              <a:rPr lang="en-US" dirty="0" smtClean="0"/>
              <a:t>Evidence </a:t>
            </a:r>
            <a:r>
              <a:rPr lang="en-US" dirty="0"/>
              <a:t>can be: analysis and comparison, </a:t>
            </a:r>
            <a:r>
              <a:rPr lang="en-US" dirty="0" smtClean="0"/>
              <a:t>theorems, measurements</a:t>
            </a:r>
            <a:r>
              <a:rPr lang="en-US" dirty="0"/>
              <a:t>, case studies</a:t>
            </a:r>
          </a:p>
        </p:txBody>
      </p:sp>
    </p:spTree>
    <p:extLst>
      <p:ext uri="{BB962C8B-B14F-4D97-AF65-F5344CB8AC3E}">
        <p14:creationId xmlns:p14="http://schemas.microsoft.com/office/powerpoint/2010/main" val="6411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 of Computer Engineering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971800"/>
            <a:ext cx="673486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16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Fallacy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To </a:t>
            </a:r>
            <a:r>
              <a:rPr lang="en-US" dirty="0"/>
              <a:t>make my work look good, I have </a:t>
            </a:r>
            <a:r>
              <a:rPr lang="en-US" dirty="0" smtClean="0"/>
              <a:t>to make </a:t>
            </a:r>
            <a:r>
              <a:rPr lang="en-US" dirty="0"/>
              <a:t>other people’s work look bad</a:t>
            </a:r>
          </a:p>
        </p:txBody>
      </p:sp>
    </p:spTree>
    <p:extLst>
      <p:ext uri="{BB962C8B-B14F-4D97-AF65-F5344CB8AC3E}">
        <p14:creationId xmlns:p14="http://schemas.microsoft.com/office/powerpoint/2010/main" val="34310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Giving credit to others does not </a:t>
            </a:r>
            <a:r>
              <a:rPr lang="en-US" dirty="0" smtClean="0"/>
              <a:t>diminish the </a:t>
            </a:r>
            <a:r>
              <a:rPr lang="en-US" dirty="0"/>
              <a:t>credit you get from your </a:t>
            </a:r>
            <a:r>
              <a:rPr lang="en-US" dirty="0" smtClean="0"/>
              <a:t>paper</a:t>
            </a:r>
          </a:p>
          <a:p>
            <a:r>
              <a:rPr lang="en-US" dirty="0" smtClean="0"/>
              <a:t>Warmly </a:t>
            </a:r>
            <a:r>
              <a:rPr lang="en-US" dirty="0"/>
              <a:t>acknowledge people who have helped you</a:t>
            </a:r>
          </a:p>
          <a:p>
            <a:r>
              <a:rPr lang="en-US" dirty="0" smtClean="0"/>
              <a:t>Be </a:t>
            </a:r>
            <a:r>
              <a:rPr lang="en-US" dirty="0"/>
              <a:t>generous to the </a:t>
            </a:r>
            <a:r>
              <a:rPr lang="en-US" dirty="0" smtClean="0"/>
              <a:t>competition</a:t>
            </a:r>
          </a:p>
          <a:p>
            <a:r>
              <a:rPr lang="en-US" dirty="0" smtClean="0"/>
              <a:t>Acknowledge </a:t>
            </a:r>
            <a:r>
              <a:rPr lang="en-US" dirty="0"/>
              <a:t>weaknesses in your approach</a:t>
            </a:r>
          </a:p>
        </p:txBody>
      </p:sp>
    </p:spTree>
    <p:extLst>
      <p:ext uri="{BB962C8B-B14F-4D97-AF65-F5344CB8AC3E}">
        <p14:creationId xmlns:p14="http://schemas.microsoft.com/office/powerpoint/2010/main" val="8754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Failing to give credit to others can </a:t>
            </a:r>
            <a:r>
              <a:rPr lang="en-US" dirty="0" smtClean="0"/>
              <a:t>kill your paper</a:t>
            </a:r>
          </a:p>
          <a:p>
            <a:r>
              <a:rPr lang="en-US" dirty="0"/>
              <a:t>If you imply that an idea is yours, and the referee knows it </a:t>
            </a:r>
            <a:r>
              <a:rPr lang="en-US" dirty="0" smtClean="0"/>
              <a:t>is not</a:t>
            </a:r>
            <a:r>
              <a:rPr lang="en-US" dirty="0"/>
              <a:t>, then either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don’t know that it’s an old idea (bad)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do know, but are pretending it’s yours (very bad)</a:t>
            </a:r>
          </a:p>
        </p:txBody>
      </p:sp>
    </p:spTree>
    <p:extLst>
      <p:ext uri="{BB962C8B-B14F-4D97-AF65-F5344CB8AC3E}">
        <p14:creationId xmlns:p14="http://schemas.microsoft.com/office/powerpoint/2010/main" val="36504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to your 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Every review is gold dust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Be (truly) grateful for criticism as well </a:t>
            </a:r>
            <a:r>
              <a:rPr lang="en-US" sz="3600" dirty="0" smtClean="0">
                <a:solidFill>
                  <a:srgbClr val="00B050"/>
                </a:solidFill>
              </a:rPr>
              <a:t>as praise</a:t>
            </a:r>
          </a:p>
          <a:p>
            <a:endParaRPr lang="en-US" dirty="0"/>
          </a:p>
          <a:p>
            <a:r>
              <a:rPr lang="en-US" dirty="0"/>
              <a:t>This is </a:t>
            </a:r>
            <a:r>
              <a:rPr lang="en-US" dirty="0" smtClean="0"/>
              <a:t>really hard</a:t>
            </a:r>
          </a:p>
          <a:p>
            <a:r>
              <a:rPr lang="en-US" dirty="0"/>
              <a:t>But it’s really, </a:t>
            </a:r>
            <a:r>
              <a:rPr lang="en-US" dirty="0" smtClean="0"/>
              <a:t>really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6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 by the deadline</a:t>
            </a:r>
          </a:p>
          <a:p>
            <a:r>
              <a:rPr lang="en-US" dirty="0" smtClean="0"/>
              <a:t>Keep </a:t>
            </a:r>
            <a:r>
              <a:rPr lang="en-US" dirty="0"/>
              <a:t>to the length restrictions</a:t>
            </a:r>
          </a:p>
          <a:p>
            <a:r>
              <a:rPr lang="en-US" dirty="0" smtClean="0"/>
              <a:t>On </a:t>
            </a:r>
            <a:r>
              <a:rPr lang="en-US" dirty="0"/>
              <a:t>occasion, supply supporting evidence (</a:t>
            </a:r>
            <a:r>
              <a:rPr lang="en-US" dirty="0" smtClean="0"/>
              <a:t>e.g. experimental </a:t>
            </a:r>
            <a:r>
              <a:rPr lang="en-US" dirty="0"/>
              <a:t>data, or a written-out proof) in an appendix</a:t>
            </a:r>
          </a:p>
          <a:p>
            <a:r>
              <a:rPr lang="en-US" dirty="0" smtClean="0"/>
              <a:t>Always </a:t>
            </a:r>
            <a:r>
              <a:rPr lang="en-US" dirty="0"/>
              <a:t>use a spell checker</a:t>
            </a:r>
          </a:p>
        </p:txBody>
      </p:sp>
    </p:spTree>
    <p:extLst>
      <p:ext uri="{BB962C8B-B14F-4D97-AF65-F5344CB8AC3E}">
        <p14:creationId xmlns:p14="http://schemas.microsoft.com/office/powerpoint/2010/main" val="42923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write a great research paper</a:t>
            </a:r>
          </a:p>
          <a:p>
            <a:r>
              <a:rPr lang="en-US" dirty="0" smtClean="0"/>
              <a:t>Simon Peyton Jones</a:t>
            </a:r>
          </a:p>
          <a:p>
            <a:r>
              <a:rPr lang="en-US" dirty="0" smtClean="0"/>
              <a:t>Microsoft Research, Cambridge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Fallacy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e write papers and give talks mainly to impress others, gain recognition, and get promoted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communicate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Your goal</a:t>
            </a:r>
          </a:p>
          <a:p>
            <a:pPr marL="0" indent="0">
              <a:buNone/>
            </a:pPr>
            <a:r>
              <a:rPr lang="en-US" dirty="0" smtClean="0"/>
              <a:t>to infect the mind of your reader with your idea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greatest ideas are (literally) worthless if</a:t>
            </a:r>
          </a:p>
          <a:p>
            <a:pPr marL="0" indent="0">
              <a:buNone/>
            </a:pPr>
            <a:r>
              <a:rPr lang="en-US" dirty="0" smtClean="0"/>
              <a:t>you keep them to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papers: model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Idea  &gt;&gt;  Do research  &gt;&gt;  Write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papers: model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Idea &gt;&gt;  Write paper  &gt;&gt;  Do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us to be clear, focused</a:t>
            </a:r>
          </a:p>
          <a:p>
            <a:r>
              <a:rPr lang="en-US" dirty="0" err="1" smtClean="0"/>
              <a:t>Crystallise</a:t>
            </a:r>
            <a:r>
              <a:rPr lang="en-US" dirty="0" smtClean="0"/>
              <a:t> what we don’t understand</a:t>
            </a:r>
          </a:p>
          <a:p>
            <a:r>
              <a:rPr lang="en-US" dirty="0" smtClean="0"/>
              <a:t>Open the way to dialogue with others: reality check, critique, and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7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be intimidated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paper, and give a talk, about any idea, no matter how insignificant it may seem to you</a:t>
            </a:r>
          </a:p>
          <a:p>
            <a:r>
              <a:rPr lang="en-US" dirty="0" smtClean="0"/>
              <a:t>Writing the paper is how you develop the idea in the first place</a:t>
            </a:r>
          </a:p>
          <a:p>
            <a:r>
              <a:rPr lang="en-US" dirty="0" smtClean="0"/>
              <a:t>It usually turns out to be more interesting and challenging that it seemed at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7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your paper is...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>
                <a:solidFill>
                  <a:srgbClr val="0070C0"/>
                </a:solidFill>
              </a:rPr>
              <a:t>To </a:t>
            </a:r>
            <a:r>
              <a:rPr lang="en-US" sz="5400" dirty="0" smtClean="0">
                <a:solidFill>
                  <a:srgbClr val="0070C0"/>
                </a:solidFill>
              </a:rPr>
              <a:t>convey your idea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...from your head to your reader’s head</a:t>
            </a:r>
          </a:p>
        </p:txBody>
      </p:sp>
    </p:spTree>
    <p:extLst>
      <p:ext uri="{BB962C8B-B14F-4D97-AF65-F5344CB8AC3E}">
        <p14:creationId xmlns:p14="http://schemas.microsoft.com/office/powerpoint/2010/main" val="6323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730</Words>
  <Application>Microsoft Office PowerPoint</Application>
  <PresentationFormat>On-screen Show (4:3)</PresentationFormat>
  <Paragraphs>113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How to write a good research paper</vt:lpstr>
      <vt:lpstr>The speaker</vt:lpstr>
      <vt:lpstr>Fallacy</vt:lpstr>
      <vt:lpstr>Papers communicate ideas</vt:lpstr>
      <vt:lpstr>Writing papers: model 1</vt:lpstr>
      <vt:lpstr>Writing papers: model 2</vt:lpstr>
      <vt:lpstr>Writing a paper</vt:lpstr>
      <vt:lpstr>Do not be intimidated</vt:lpstr>
      <vt:lpstr>The purpose of your paper is...</vt:lpstr>
      <vt:lpstr>Conveying the idea</vt:lpstr>
      <vt:lpstr>Structure</vt:lpstr>
      <vt:lpstr>The abstract</vt:lpstr>
      <vt:lpstr>The introduction (1)</vt:lpstr>
      <vt:lpstr>The introduction</vt:lpstr>
      <vt:lpstr>Content of your paper</vt:lpstr>
      <vt:lpstr>Content of your paper</vt:lpstr>
      <vt:lpstr>Content of your paper</vt:lpstr>
      <vt:lpstr>Conveying the idea</vt:lpstr>
      <vt:lpstr>Evidence</vt:lpstr>
      <vt:lpstr>Related work</vt:lpstr>
      <vt:lpstr>The truth</vt:lpstr>
      <vt:lpstr>Giving credit</vt:lpstr>
      <vt:lpstr>Listening to your reviewers</vt:lpstr>
      <vt:lpstr>Basics</vt:lpstr>
      <vt:lpstr>Acknowledgement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great research paper</dc:title>
  <dc:creator>pjw</dc:creator>
  <cp:lastModifiedBy>Prabhas Chongstitvatana</cp:lastModifiedBy>
  <cp:revision>9</cp:revision>
  <dcterms:created xsi:type="dcterms:W3CDTF">2013-04-25T15:10:28Z</dcterms:created>
  <dcterms:modified xsi:type="dcterms:W3CDTF">2019-09-09T02:59:34Z</dcterms:modified>
</cp:coreProperties>
</file>