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2" r:id="rId1"/>
  </p:sldMasterIdLst>
  <p:notesMasterIdLst>
    <p:notesMasterId r:id="rId58"/>
  </p:notesMasterIdLst>
  <p:sldIdLst>
    <p:sldId id="256" r:id="rId2"/>
    <p:sldId id="284" r:id="rId3"/>
    <p:sldId id="259" r:id="rId4"/>
    <p:sldId id="309" r:id="rId5"/>
    <p:sldId id="310" r:id="rId6"/>
    <p:sldId id="311" r:id="rId7"/>
    <p:sldId id="316" r:id="rId8"/>
    <p:sldId id="312" r:id="rId9"/>
    <p:sldId id="313" r:id="rId10"/>
    <p:sldId id="287" r:id="rId11"/>
    <p:sldId id="320" r:id="rId12"/>
    <p:sldId id="319" r:id="rId13"/>
    <p:sldId id="314" r:id="rId14"/>
    <p:sldId id="323" r:id="rId15"/>
    <p:sldId id="324" r:id="rId16"/>
    <p:sldId id="322" r:id="rId17"/>
    <p:sldId id="317" r:id="rId18"/>
    <p:sldId id="318" r:id="rId19"/>
    <p:sldId id="257" r:id="rId20"/>
    <p:sldId id="260" r:id="rId21"/>
    <p:sldId id="265" r:id="rId22"/>
    <p:sldId id="286" r:id="rId23"/>
    <p:sldId id="291" r:id="rId24"/>
    <p:sldId id="292" r:id="rId25"/>
    <p:sldId id="293" r:id="rId26"/>
    <p:sldId id="294" r:id="rId27"/>
    <p:sldId id="295" r:id="rId28"/>
    <p:sldId id="298" r:id="rId29"/>
    <p:sldId id="299" r:id="rId30"/>
    <p:sldId id="325" r:id="rId31"/>
    <p:sldId id="326" r:id="rId32"/>
    <p:sldId id="345" r:id="rId33"/>
    <p:sldId id="350" r:id="rId34"/>
    <p:sldId id="351" r:id="rId35"/>
    <p:sldId id="346" r:id="rId36"/>
    <p:sldId id="348" r:id="rId37"/>
    <p:sldId id="349" r:id="rId38"/>
    <p:sldId id="327" r:id="rId39"/>
    <p:sldId id="328" r:id="rId40"/>
    <p:sldId id="329" r:id="rId41"/>
    <p:sldId id="330" r:id="rId42"/>
    <p:sldId id="331" r:id="rId43"/>
    <p:sldId id="332" r:id="rId44"/>
    <p:sldId id="333" r:id="rId45"/>
    <p:sldId id="334" r:id="rId46"/>
    <p:sldId id="335" r:id="rId47"/>
    <p:sldId id="336" r:id="rId48"/>
    <p:sldId id="337" r:id="rId49"/>
    <p:sldId id="338" r:id="rId50"/>
    <p:sldId id="339" r:id="rId51"/>
    <p:sldId id="340" r:id="rId52"/>
    <p:sldId id="341" r:id="rId53"/>
    <p:sldId id="342" r:id="rId54"/>
    <p:sldId id="343" r:id="rId55"/>
    <p:sldId id="344" r:id="rId56"/>
    <p:sldId id="352" r:id="rId57"/>
  </p:sldIdLst>
  <p:sldSz cx="9144000" cy="6858000" type="screen4x3"/>
  <p:notesSz cx="7086600" cy="10223500"/>
  <p:defaultTextStyle>
    <a:defPPr>
      <a:defRPr lang="th-TH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ngsana New" pitchFamily="18" charset="-34"/>
        <a:ea typeface="+mn-ea"/>
        <a:cs typeface="Angsana New" pitchFamily="18" charset="-34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ngsana New" pitchFamily="18" charset="-34"/>
        <a:ea typeface="+mn-ea"/>
        <a:cs typeface="Angsana New" pitchFamily="18" charset="-34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ngsana New" pitchFamily="18" charset="-34"/>
        <a:ea typeface="+mn-ea"/>
        <a:cs typeface="Angsana New" pitchFamily="18" charset="-34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ngsana New" pitchFamily="18" charset="-34"/>
        <a:ea typeface="+mn-ea"/>
        <a:cs typeface="Angsana New" pitchFamily="18" charset="-34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ngsana New" pitchFamily="18" charset="-34"/>
        <a:ea typeface="+mn-ea"/>
        <a:cs typeface="Angsana New" pitchFamily="18" charset="-34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ngsana New" pitchFamily="18" charset="-34"/>
        <a:ea typeface="+mn-ea"/>
        <a:cs typeface="Angsana New" pitchFamily="18" charset="-34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ngsana New" pitchFamily="18" charset="-34"/>
        <a:ea typeface="+mn-ea"/>
        <a:cs typeface="Angsana New" pitchFamily="18" charset="-34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ngsana New" pitchFamily="18" charset="-34"/>
        <a:ea typeface="+mn-ea"/>
        <a:cs typeface="Angsana New" pitchFamily="18" charset="-34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ngsana New" pitchFamily="18" charset="-34"/>
        <a:ea typeface="+mn-ea"/>
        <a:cs typeface="Angsana New" pitchFamily="18" charset="-3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CCFF"/>
    <a:srgbClr val="EAEAEA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930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86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83.png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image" Target="../media/image38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image" Target="../media/image48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image" Target="../media/image57.png"/><Relationship Id="rId7" Type="http://schemas.openxmlformats.org/officeDocument/2006/relationships/image" Target="../media/image61.png"/><Relationship Id="rId2" Type="http://schemas.openxmlformats.org/officeDocument/2006/relationships/image" Target="../media/image56.png"/><Relationship Id="rId1" Type="http://schemas.openxmlformats.org/officeDocument/2006/relationships/image" Target="../media/image55.png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image" Target="../media/image65.wmf"/><Relationship Id="rId7" Type="http://schemas.openxmlformats.org/officeDocument/2006/relationships/image" Target="../media/image69.png"/><Relationship Id="rId2" Type="http://schemas.openxmlformats.org/officeDocument/2006/relationships/image" Target="../media/image64.wmf"/><Relationship Id="rId1" Type="http://schemas.openxmlformats.org/officeDocument/2006/relationships/image" Target="../media/image63.wmf"/><Relationship Id="rId6" Type="http://schemas.openxmlformats.org/officeDocument/2006/relationships/image" Target="../media/image68.wmf"/><Relationship Id="rId5" Type="http://schemas.openxmlformats.org/officeDocument/2006/relationships/image" Target="../media/image67.wmf"/><Relationship Id="rId4" Type="http://schemas.openxmlformats.org/officeDocument/2006/relationships/image" Target="../media/image66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image" Target="../media/image71.png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6.png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image" Target="../media/image78.png"/><Relationship Id="rId5" Type="http://schemas.openxmlformats.org/officeDocument/2006/relationships/image" Target="../media/image82.png"/><Relationship Id="rId4" Type="http://schemas.openxmlformats.org/officeDocument/2006/relationships/image" Target="../media/image8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0225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Tahoma" pitchFamily="34" charset="0"/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14788" y="0"/>
            <a:ext cx="3070225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Tahoma" pitchFamily="34" charset="0"/>
                <a:cs typeface="+mn-cs"/>
              </a:defRPr>
            </a:lvl1pPr>
          </a:lstStyle>
          <a:p>
            <a:pPr>
              <a:defRPr/>
            </a:pPr>
            <a:fld id="{197AD94B-CE24-4C10-A4BA-6AD1B8C159A3}" type="datetimeFigureOut">
              <a:rPr lang="th-TH"/>
              <a:pPr>
                <a:defRPr/>
              </a:pPr>
              <a:t>15/12/54</a:t>
            </a:fld>
            <a:endParaRPr lang="th-TH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87425" y="766763"/>
            <a:ext cx="5111750" cy="38338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th-TH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8025" y="4856163"/>
            <a:ext cx="5670550" cy="46005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th-TH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10738"/>
            <a:ext cx="3070225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Tahoma" pitchFamily="34" charset="0"/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14788" y="9710738"/>
            <a:ext cx="3070225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Tahoma" pitchFamily="34" charset="0"/>
                <a:cs typeface="+mn-cs"/>
              </a:defRPr>
            </a:lvl1pPr>
          </a:lstStyle>
          <a:p>
            <a:pPr>
              <a:defRPr/>
            </a:pPr>
            <a:fld id="{8F1FFC64-0AD0-49DF-B3A9-6CC4630A1229}" type="slidenum">
              <a:rPr lang="th-TH"/>
              <a:pPr>
                <a:defRPr/>
              </a:pPr>
              <a:t>‹#›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34085491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F1FFC64-0AD0-49DF-B3A9-6CC4630A1229}" type="slidenum">
              <a:rPr lang="th-TH" smtClean="0"/>
              <a:pPr>
                <a:defRPr/>
              </a:pPr>
              <a:t>1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135365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F1FFC64-0AD0-49DF-B3A9-6CC4630A1229}" type="slidenum">
              <a:rPr lang="th-TH" smtClean="0"/>
              <a:pPr>
                <a:defRPr/>
              </a:pPr>
              <a:t>10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26141832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F1FFC64-0AD0-49DF-B3A9-6CC4630A1229}" type="slidenum">
              <a:rPr lang="th-TH" smtClean="0"/>
              <a:pPr>
                <a:defRPr/>
              </a:pPr>
              <a:t>11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410897465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F1FFC64-0AD0-49DF-B3A9-6CC4630A1229}" type="slidenum">
              <a:rPr lang="th-TH" smtClean="0"/>
              <a:pPr>
                <a:defRPr/>
              </a:pPr>
              <a:t>12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71800585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F1FFC64-0AD0-49DF-B3A9-6CC4630A1229}" type="slidenum">
              <a:rPr lang="th-TH" smtClean="0"/>
              <a:pPr>
                <a:defRPr/>
              </a:pPr>
              <a:t>13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50447240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73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cs typeface="Cordia New" pitchFamily="34" charset="-34"/>
            </a:endParaRPr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063011D3-0DBA-487F-A399-760EF725A117}" type="slidenum">
              <a:rPr lang="th-TH" smtClean="0"/>
              <a:pPr>
                <a:defRPr/>
              </a:pPr>
              <a:t>14</a:t>
            </a:fld>
            <a:endParaRPr lang="th-TH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F1FFC64-0AD0-49DF-B3A9-6CC4630A1229}" type="slidenum">
              <a:rPr lang="th-TH" smtClean="0"/>
              <a:pPr>
                <a:defRPr/>
              </a:pPr>
              <a:t>15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58354535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F1FFC64-0AD0-49DF-B3A9-6CC4630A1229}" type="slidenum">
              <a:rPr lang="th-TH" smtClean="0"/>
              <a:pPr>
                <a:defRPr/>
              </a:pPr>
              <a:t>16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25277975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F1FFC64-0AD0-49DF-B3A9-6CC4630A1229}" type="slidenum">
              <a:rPr lang="th-TH" smtClean="0"/>
              <a:pPr>
                <a:defRPr/>
              </a:pPr>
              <a:t>17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57177536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F1FFC64-0AD0-49DF-B3A9-6CC4630A1229}" type="slidenum">
              <a:rPr lang="th-TH" smtClean="0"/>
              <a:pPr>
                <a:defRPr/>
              </a:pPr>
              <a:t>18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43158785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F1FFC64-0AD0-49DF-B3A9-6CC4630A1229}" type="slidenum">
              <a:rPr lang="th-TH" smtClean="0"/>
              <a:pPr>
                <a:defRPr/>
              </a:pPr>
              <a:t>19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254788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F1FFC64-0AD0-49DF-B3A9-6CC4630A1229}" type="slidenum">
              <a:rPr lang="th-TH" smtClean="0"/>
              <a:pPr>
                <a:defRPr/>
              </a:pPr>
              <a:t>2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7579078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F1FFC64-0AD0-49DF-B3A9-6CC4630A1229}" type="slidenum">
              <a:rPr lang="th-TH" smtClean="0"/>
              <a:pPr>
                <a:defRPr/>
              </a:pPr>
              <a:t>20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5178197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F1FFC64-0AD0-49DF-B3A9-6CC4630A1229}" type="slidenum">
              <a:rPr lang="th-TH" smtClean="0"/>
              <a:pPr>
                <a:defRPr/>
              </a:pPr>
              <a:t>21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64072815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F1FFC64-0AD0-49DF-B3A9-6CC4630A1229}" type="slidenum">
              <a:rPr lang="th-TH" smtClean="0"/>
              <a:pPr>
                <a:defRPr/>
              </a:pPr>
              <a:t>22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422830594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F1FFC64-0AD0-49DF-B3A9-6CC4630A1229}" type="slidenum">
              <a:rPr lang="th-TH" smtClean="0"/>
              <a:pPr>
                <a:defRPr/>
              </a:pPr>
              <a:t>23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32756839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F1FFC64-0AD0-49DF-B3A9-6CC4630A1229}" type="slidenum">
              <a:rPr lang="th-TH" smtClean="0"/>
              <a:pPr>
                <a:defRPr/>
              </a:pPr>
              <a:t>24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02414599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F1FFC64-0AD0-49DF-B3A9-6CC4630A1229}" type="slidenum">
              <a:rPr lang="th-TH" smtClean="0"/>
              <a:pPr>
                <a:defRPr/>
              </a:pPr>
              <a:t>25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405911988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F1FFC64-0AD0-49DF-B3A9-6CC4630A1229}" type="slidenum">
              <a:rPr lang="th-TH" smtClean="0"/>
              <a:pPr>
                <a:defRPr/>
              </a:pPr>
              <a:t>26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46088609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cs typeface="Cordia New" pitchFamily="34" charset="-34"/>
            </a:endParaRPr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D45C4109-6FD1-4BF7-9DF5-4FB448ADD642}" type="slidenum">
              <a:rPr lang="th-TH" smtClean="0"/>
              <a:pPr>
                <a:defRPr/>
              </a:pPr>
              <a:t>27</a:t>
            </a:fld>
            <a:endParaRPr lang="th-TH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F1FFC64-0AD0-49DF-B3A9-6CC4630A1229}" type="slidenum">
              <a:rPr lang="th-TH" smtClean="0"/>
              <a:pPr>
                <a:defRPr/>
              </a:pPr>
              <a:t>28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71469965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F1FFC64-0AD0-49DF-B3A9-6CC4630A1229}" type="slidenum">
              <a:rPr lang="th-TH" smtClean="0"/>
              <a:pPr>
                <a:defRPr/>
              </a:pPr>
              <a:t>29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0935935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F1FFC64-0AD0-49DF-B3A9-6CC4630A1229}" type="slidenum">
              <a:rPr lang="th-TH" smtClean="0"/>
              <a:pPr>
                <a:defRPr/>
              </a:pPr>
              <a:t>3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45617361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F1FFC64-0AD0-49DF-B3A9-6CC4630A1229}" type="slidenum">
              <a:rPr lang="th-TH" smtClean="0"/>
              <a:pPr>
                <a:defRPr/>
              </a:pPr>
              <a:t>30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49148119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F1FFC64-0AD0-49DF-B3A9-6CC4630A1229}" type="slidenum">
              <a:rPr lang="th-TH" smtClean="0"/>
              <a:pPr>
                <a:defRPr/>
              </a:pPr>
              <a:t>31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32718918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F1FFC64-0AD0-49DF-B3A9-6CC4630A1229}" type="slidenum">
              <a:rPr lang="th-TH" smtClean="0"/>
              <a:pPr>
                <a:defRPr/>
              </a:pPr>
              <a:t>32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01108052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F1FFC64-0AD0-49DF-B3A9-6CC4630A1229}" type="slidenum">
              <a:rPr lang="th-TH" smtClean="0"/>
              <a:pPr>
                <a:defRPr/>
              </a:pPr>
              <a:t>33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85631032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F1FFC64-0AD0-49DF-B3A9-6CC4630A1229}" type="slidenum">
              <a:rPr lang="th-TH" smtClean="0"/>
              <a:pPr>
                <a:defRPr/>
              </a:pPr>
              <a:t>34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56040220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F1FFC64-0AD0-49DF-B3A9-6CC4630A1229}" type="slidenum">
              <a:rPr lang="th-TH" smtClean="0"/>
              <a:pPr>
                <a:defRPr/>
              </a:pPr>
              <a:t>35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76695352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>
              <a:cs typeface="Cordia New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F4EA30D-784B-4D23-BBC8-E192059C214C}" type="slidenum">
              <a:rPr lang="th-TH" smtClean="0"/>
              <a:pPr>
                <a:defRPr/>
              </a:pPr>
              <a:t>36</a:t>
            </a:fld>
            <a:endParaRPr lang="th-TH" dirty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F1FFC64-0AD0-49DF-B3A9-6CC4630A1229}" type="slidenum">
              <a:rPr lang="th-TH" smtClean="0"/>
              <a:pPr>
                <a:defRPr/>
              </a:pPr>
              <a:t>37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159185923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BBABEC0-91DE-4175-B13C-FBC9A1D5E765}" type="slidenum">
              <a:rPr lang="en-US" smtClean="0"/>
              <a:pPr>
                <a:defRPr/>
              </a:pPr>
              <a:t>38</a:t>
            </a:fld>
            <a:endParaRPr lang="th-TH" smtClean="0"/>
          </a:p>
        </p:txBody>
      </p:sp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th-TH" smtClean="0"/>
              <a:t>เปิด </a:t>
            </a:r>
            <a:r>
              <a:rPr lang="en-US" smtClean="0">
                <a:cs typeface="Cordia New" pitchFamily="34" charset="-34"/>
              </a:rPr>
              <a:t>spaceinvader </a:t>
            </a:r>
            <a:r>
              <a:rPr lang="th-TH" smtClean="0"/>
              <a:t>ให้ดู (มีหลายคลาส) อธิบายความหายของแต่ละคลาสคร่าว ๆ </a:t>
            </a: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F1FFC64-0AD0-49DF-B3A9-6CC4630A1229}" type="slidenum">
              <a:rPr lang="th-TH" smtClean="0"/>
              <a:pPr>
                <a:defRPr/>
              </a:pPr>
              <a:t>39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9847902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F1FFC64-0AD0-49DF-B3A9-6CC4630A1229}" type="slidenum">
              <a:rPr lang="th-TH" smtClean="0"/>
              <a:pPr>
                <a:defRPr/>
              </a:pPr>
              <a:t>4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137544143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F1FFC64-0AD0-49DF-B3A9-6CC4630A1229}" type="slidenum">
              <a:rPr lang="th-TH" smtClean="0"/>
              <a:pPr>
                <a:defRPr/>
              </a:pPr>
              <a:t>40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4028976196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F1FFC64-0AD0-49DF-B3A9-6CC4630A1229}" type="slidenum">
              <a:rPr lang="th-TH" smtClean="0"/>
              <a:pPr>
                <a:defRPr/>
              </a:pPr>
              <a:t>41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615256383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F0B932B-F450-403B-AFA6-A8ADE104D520}" type="slidenum">
              <a:rPr lang="en-US" smtClean="0"/>
              <a:pPr>
                <a:defRPr/>
              </a:pPr>
              <a:t>42</a:t>
            </a:fld>
            <a:endParaRPr lang="th-TH" smtClean="0"/>
          </a:p>
        </p:txBody>
      </p:sp>
      <p:sp>
        <p:nvSpPr>
          <p:cNvPr id="60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th-TH" smtClean="0"/>
              <a:t>แสดงขั้นตอนการ </a:t>
            </a:r>
            <a:r>
              <a:rPr lang="en-US" smtClean="0">
                <a:cs typeface="Cordia New" pitchFamily="34" charset="-34"/>
              </a:rPr>
              <a:t>new-&gt;class </a:t>
            </a:r>
            <a:r>
              <a:rPr lang="th-TH" smtClean="0"/>
              <a:t>ให้เห็นอย่างชัดเจน</a:t>
            </a:r>
            <a:endParaRPr lang="en-US" smtClean="0">
              <a:cs typeface="Cordia New" pitchFamily="34" charset="-34"/>
            </a:endParaRPr>
          </a:p>
          <a:p>
            <a:pPr eaLnBrk="1" hangingPunct="1"/>
            <a:r>
              <a:rPr lang="th-TH" smtClean="0"/>
              <a:t>เขียนโปรแกรม </a:t>
            </a:r>
            <a:r>
              <a:rPr lang="en-US" smtClean="0">
                <a:cs typeface="Cordia New" pitchFamily="34" charset="-34"/>
              </a:rPr>
              <a:t>Hello World, </a:t>
            </a:r>
            <a:r>
              <a:rPr lang="th-TH" smtClean="0"/>
              <a:t>บรรทัดเดียว</a:t>
            </a:r>
            <a:r>
              <a:rPr lang="en-US" smtClean="0">
                <a:cs typeface="Cordia New" pitchFamily="34" charset="-34"/>
              </a:rPr>
              <a:t>, </a:t>
            </a:r>
            <a:r>
              <a:rPr lang="th-TH" smtClean="0"/>
              <a:t>หลาย ๆ บรรทัด</a:t>
            </a:r>
            <a:r>
              <a:rPr lang="en-US" smtClean="0">
                <a:cs typeface="Cordia New" pitchFamily="34" charset="-34"/>
              </a:rPr>
              <a:t>,</a:t>
            </a:r>
            <a:r>
              <a:rPr lang="th-TH" smtClean="0"/>
              <a:t> หลายข้อความ</a:t>
            </a: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AD1DC72-721E-4713-86C1-D6FA5201EB38}" type="slidenum">
              <a:rPr lang="en-US" smtClean="0"/>
              <a:pPr>
                <a:defRPr/>
              </a:pPr>
              <a:t>43</a:t>
            </a:fld>
            <a:endParaRPr lang="th-TH" smtClean="0"/>
          </a:p>
        </p:txBody>
      </p:sp>
      <p:sp>
        <p:nvSpPr>
          <p:cNvPr id="614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th-TH" smtClean="0"/>
              <a:t>เปิด </a:t>
            </a:r>
            <a:r>
              <a:rPr lang="en-US" smtClean="0">
                <a:cs typeface="Cordia New" pitchFamily="34" charset="-34"/>
              </a:rPr>
              <a:t>local folder</a:t>
            </a:r>
            <a:r>
              <a:rPr lang="th-TH" smtClean="0"/>
              <a:t> ให้ดู  </a:t>
            </a:r>
            <a:r>
              <a:rPr lang="en-US" smtClean="0">
                <a:cs typeface="Cordia New" pitchFamily="34" charset="-34"/>
              </a:rPr>
              <a:t>.java, .class</a:t>
            </a:r>
            <a:endParaRPr lang="th-TH" smtClean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F1FFC64-0AD0-49DF-B3A9-6CC4630A1229}" type="slidenum">
              <a:rPr lang="th-TH" smtClean="0"/>
              <a:pPr>
                <a:defRPr/>
              </a:pPr>
              <a:t>44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225529367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F1FFC64-0AD0-49DF-B3A9-6CC4630A1229}" type="slidenum">
              <a:rPr lang="th-TH" smtClean="0"/>
              <a:pPr>
                <a:defRPr/>
              </a:pPr>
              <a:t>45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36171886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F1FFC64-0AD0-49DF-B3A9-6CC4630A1229}" type="slidenum">
              <a:rPr lang="th-TH" smtClean="0"/>
              <a:pPr>
                <a:defRPr/>
              </a:pPr>
              <a:t>46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120945035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F1FFC64-0AD0-49DF-B3A9-6CC4630A1229}" type="slidenum">
              <a:rPr lang="th-TH" smtClean="0"/>
              <a:pPr>
                <a:defRPr/>
              </a:pPr>
              <a:t>47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974548710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F1FFC64-0AD0-49DF-B3A9-6CC4630A1229}" type="slidenum">
              <a:rPr lang="th-TH" smtClean="0"/>
              <a:pPr>
                <a:defRPr/>
              </a:pPr>
              <a:t>48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4162778404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F1FFC64-0AD0-49DF-B3A9-6CC4630A1229}" type="slidenum">
              <a:rPr lang="th-TH" smtClean="0"/>
              <a:pPr>
                <a:defRPr/>
              </a:pPr>
              <a:t>49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3128061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cs typeface="Cordia New" pitchFamily="34" charset="-34"/>
            </a:endParaRPr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75A7B6F3-57D3-4066-8302-9B74A327AAA1}" type="slidenum">
              <a:rPr lang="th-TH" smtClean="0"/>
              <a:pPr>
                <a:defRPr/>
              </a:pPr>
              <a:t>5</a:t>
            </a:fld>
            <a:endParaRPr lang="th-TH" smtClean="0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F1FFC64-0AD0-49DF-B3A9-6CC4630A1229}" type="slidenum">
              <a:rPr lang="th-TH" smtClean="0"/>
              <a:pPr>
                <a:defRPr/>
              </a:pPr>
              <a:t>50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276132107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F1FFC64-0AD0-49DF-B3A9-6CC4630A1229}" type="slidenum">
              <a:rPr lang="th-TH" smtClean="0"/>
              <a:pPr>
                <a:defRPr/>
              </a:pPr>
              <a:t>51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763125653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F1FFC64-0AD0-49DF-B3A9-6CC4630A1229}" type="slidenum">
              <a:rPr lang="th-TH" smtClean="0"/>
              <a:pPr>
                <a:defRPr/>
              </a:pPr>
              <a:t>52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96353422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9D4383C-D538-4D67-A04A-A025146B804F}" type="slidenum">
              <a:rPr lang="en-US" smtClean="0"/>
              <a:pPr>
                <a:defRPr/>
              </a:pPr>
              <a:t>53</a:t>
            </a:fld>
            <a:endParaRPr lang="th-TH" smtClean="0"/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th-TH" smtClean="0"/>
              <a:t>ลอง เปิด </a:t>
            </a:r>
            <a:r>
              <a:rPr lang="en-US" smtClean="0">
                <a:cs typeface="Cordia New" pitchFamily="34" charset="-34"/>
              </a:rPr>
              <a:t>netbeans, eclipse, bluej </a:t>
            </a:r>
            <a:r>
              <a:rPr lang="th-TH" smtClean="0"/>
              <a:t>และ </a:t>
            </a:r>
            <a:r>
              <a:rPr lang="en-US" smtClean="0">
                <a:cs typeface="Cordia New" pitchFamily="34" charset="-34"/>
              </a:rPr>
              <a:t>jlab </a:t>
            </a:r>
            <a:r>
              <a:rPr lang="th-TH" smtClean="0"/>
              <a:t>ให้ดู เลย  </a:t>
            </a:r>
            <a:r>
              <a:rPr lang="en-US" smtClean="0">
                <a:cs typeface="Cordia New" pitchFamily="34" charset="-34"/>
              </a:rPr>
              <a:t>&lt;- </a:t>
            </a:r>
            <a:r>
              <a:rPr lang="th-TH" smtClean="0"/>
              <a:t>อาจไม่ค่อยดั</a:t>
            </a:r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F1FFC64-0AD0-49DF-B3A9-6CC4630A1229}" type="slidenum">
              <a:rPr lang="th-TH" smtClean="0"/>
              <a:pPr>
                <a:defRPr/>
              </a:pPr>
              <a:t>54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16420995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F1FFC64-0AD0-49DF-B3A9-6CC4630A1229}" type="slidenum">
              <a:rPr lang="th-TH" smtClean="0"/>
              <a:pPr>
                <a:defRPr/>
              </a:pPr>
              <a:t>55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744330050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F1FFC64-0AD0-49DF-B3A9-6CC4630A1229}" type="slidenum">
              <a:rPr lang="th-TH" smtClean="0"/>
              <a:pPr>
                <a:defRPr/>
              </a:pPr>
              <a:t>56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40822830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F1FFC64-0AD0-49DF-B3A9-6CC4630A1229}" type="slidenum">
              <a:rPr lang="th-TH" smtClean="0"/>
              <a:pPr>
                <a:defRPr/>
              </a:pPr>
              <a:t>6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4471160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F1FFC64-0AD0-49DF-B3A9-6CC4630A1229}" type="slidenum">
              <a:rPr lang="th-TH" smtClean="0"/>
              <a:pPr>
                <a:defRPr/>
              </a:pPr>
              <a:t>7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6312289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F1FFC64-0AD0-49DF-B3A9-6CC4630A1229}" type="slidenum">
              <a:rPr lang="th-TH" smtClean="0"/>
              <a:pPr>
                <a:defRPr/>
              </a:pPr>
              <a:t>8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3537525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F1FFC64-0AD0-49DF-B3A9-6CC4630A1229}" type="slidenum">
              <a:rPr lang="th-TH" smtClean="0"/>
              <a:pPr>
                <a:defRPr/>
              </a:pPr>
              <a:t>9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5488135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  <a:noFill/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th-TH"/>
              <a:t>Click to edit Master title style</a:t>
            </a:r>
          </a:p>
        </p:txBody>
      </p:sp>
      <p:sp>
        <p:nvSpPr>
          <p:cNvPr id="6861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5029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th-TH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7179748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76001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1588"/>
            <a:ext cx="2286000" cy="60118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-3175" y="1588"/>
            <a:ext cx="6708775" cy="60118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601415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-3175" y="1588"/>
            <a:ext cx="9147175" cy="762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84213" y="908050"/>
            <a:ext cx="3883025" cy="24765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719638" y="908050"/>
            <a:ext cx="3884612" cy="24765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84213" y="3536950"/>
            <a:ext cx="3883025" cy="24765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9638" y="3536950"/>
            <a:ext cx="3884612" cy="24765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151057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latin typeface="Tahoma" pitchFamily="34" charset="0"/>
                <a:cs typeface="Tahoma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aseline="0">
                <a:latin typeface="Tahoma" pitchFamily="34" charset="0"/>
                <a:cs typeface="Tahoma" pitchFamily="34" charset="0"/>
              </a:defRPr>
            </a:lvl1pPr>
            <a:lvl2pPr>
              <a:defRPr baseline="0">
                <a:latin typeface="Tahoma" pitchFamily="34" charset="0"/>
                <a:cs typeface="Tahoma" pitchFamily="34" charset="0"/>
              </a:defRPr>
            </a:lvl2pPr>
            <a:lvl3pPr>
              <a:defRPr baseline="0">
                <a:latin typeface="Tahoma" pitchFamily="34" charset="0"/>
                <a:cs typeface="Tahoma" pitchFamily="34" charset="0"/>
              </a:defRPr>
            </a:lvl3pPr>
            <a:lvl4pPr>
              <a:defRPr baseline="0">
                <a:latin typeface="Tahoma" pitchFamily="34" charset="0"/>
                <a:cs typeface="Tahoma" pitchFamily="34" charset="0"/>
              </a:defRPr>
            </a:lvl4pPr>
            <a:lvl5pPr>
              <a:defRPr baseline="0">
                <a:latin typeface="Tahoma" pitchFamily="34" charset="0"/>
                <a:cs typeface="Tahoma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0516160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459220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latin typeface="Tahoma" pitchFamily="34" charset="0"/>
                <a:cs typeface="Tahoma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3" y="908050"/>
            <a:ext cx="3883025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19638" y="908050"/>
            <a:ext cx="3884612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697014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746765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latin typeface="Tahoma" pitchFamily="34" charset="0"/>
                <a:cs typeface="Tahoma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300021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65770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282017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070125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4213" y="908050"/>
            <a:ext cx="7920037" cy="510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Click to edit Master text styles</a:t>
            </a:r>
          </a:p>
          <a:p>
            <a:pPr lvl="1"/>
            <a:r>
              <a:rPr lang="th-TH" smtClean="0"/>
              <a:t>Second level</a:t>
            </a:r>
          </a:p>
          <a:p>
            <a:pPr lvl="2"/>
            <a:r>
              <a:rPr lang="th-TH" smtClean="0"/>
              <a:t>Third level</a:t>
            </a:r>
          </a:p>
          <a:p>
            <a:pPr lvl="3"/>
            <a:r>
              <a:rPr lang="th-TH" smtClean="0"/>
              <a:t>Fourth level</a:t>
            </a:r>
          </a:p>
          <a:p>
            <a:pPr lvl="4"/>
            <a:r>
              <a:rPr lang="th-TH" smtClean="0"/>
              <a:t>Fifth level</a:t>
            </a:r>
          </a:p>
        </p:txBody>
      </p:sp>
      <p:sp>
        <p:nvSpPr>
          <p:cNvPr id="67587" name="Text Box 3"/>
          <p:cNvSpPr txBox="1">
            <a:spLocks noChangeArrowheads="1"/>
          </p:cNvSpPr>
          <p:nvPr/>
        </p:nvSpPr>
        <p:spPr bwMode="auto">
          <a:xfrm>
            <a:off x="0" y="6597650"/>
            <a:ext cx="3563938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th-TH" sz="1200">
                <a:latin typeface="Tahoma" pitchFamily="34" charset="0"/>
                <a:cs typeface="Tahoma" pitchFamily="34" charset="0"/>
              </a:rPr>
              <a:t>2110101 วิศวกรรมคอมพิวเตอร์ จุฬาฯ </a:t>
            </a:r>
            <a:r>
              <a:rPr lang="en-US" sz="1200">
                <a:latin typeface="Tahoma" pitchFamily="34" charset="0"/>
                <a:cs typeface="Tahoma" pitchFamily="34" charset="0"/>
              </a:rPr>
              <a:t>(</a:t>
            </a:r>
            <a:fld id="{DB1E911B-09F4-44E6-A8D3-85D58E381A8D}" type="datetime1">
              <a:rPr lang="th-TH" sz="1200">
                <a:latin typeface="Tahoma" pitchFamily="34" charset="0"/>
                <a:cs typeface="Tahoma" pitchFamily="34" charset="0"/>
              </a:rPr>
              <a:pPr>
                <a:spcBef>
                  <a:spcPct val="50000"/>
                </a:spcBef>
                <a:defRPr/>
              </a:pPr>
              <a:t>15/12/54</a:t>
            </a:fld>
            <a:r>
              <a:rPr lang="en-US" sz="1200">
                <a:latin typeface="Tahoma" pitchFamily="34" charset="0"/>
                <a:cs typeface="Tahoma" pitchFamily="34" charset="0"/>
              </a:rPr>
              <a:t>)</a:t>
            </a:r>
            <a:endParaRPr lang="th-TH" sz="1200">
              <a:latin typeface="Tahoma" pitchFamily="34" charset="0"/>
              <a:cs typeface="Tahoma" pitchFamily="34" charset="0"/>
            </a:endParaRPr>
          </a:p>
        </p:txBody>
      </p:sp>
      <p:sp>
        <p:nvSpPr>
          <p:cNvPr id="67588" name="Text Box 4"/>
          <p:cNvSpPr txBox="1">
            <a:spLocks noChangeArrowheads="1"/>
          </p:cNvSpPr>
          <p:nvPr/>
        </p:nvSpPr>
        <p:spPr bwMode="auto">
          <a:xfrm>
            <a:off x="7885113" y="6597650"/>
            <a:ext cx="1258887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  <a:defRPr/>
            </a:pPr>
            <a:fld id="{0003390B-B955-4CBF-A804-FC6F09D55F25}" type="slidenum">
              <a:rPr lang="en-US" sz="1200">
                <a:latin typeface="Tahoma" pitchFamily="34" charset="0"/>
                <a:cs typeface="Tahoma" pitchFamily="34" charset="0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th-TH" sz="12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67589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-3175" y="1588"/>
            <a:ext cx="9147175" cy="762000"/>
          </a:xfrm>
          <a:prstGeom prst="rect">
            <a:avLst/>
          </a:prstGeom>
          <a:gradFill rotWithShape="1">
            <a:gsLst>
              <a:gs pos="0">
                <a:schemeClr val="tx1"/>
              </a:gs>
              <a:gs pos="50000">
                <a:srgbClr val="000099"/>
              </a:gs>
              <a:gs pos="100000">
                <a:schemeClr val="tx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05" r:id="rId2"/>
    <p:sldLayoutId id="2147483706" r:id="rId3"/>
    <p:sldLayoutId id="2147483707" r:id="rId4"/>
    <p:sldLayoutId id="2147483708" r:id="rId5"/>
    <p:sldLayoutId id="2147483709" r:id="rId6"/>
    <p:sldLayoutId id="2147483710" r:id="rId7"/>
    <p:sldLayoutId id="2147483711" r:id="rId8"/>
    <p:sldLayoutId id="2147483712" r:id="rId9"/>
    <p:sldLayoutId id="2147483713" r:id="rId10"/>
    <p:sldLayoutId id="2147483714" r:id="rId11"/>
    <p:sldLayoutId id="2147483715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FF00"/>
          </a:solidFill>
          <a:latin typeface="Tahoma" pitchFamily="34" charset="0"/>
          <a:ea typeface="+mj-ea"/>
          <a:cs typeface="Tahoma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FF00"/>
          </a:solidFill>
          <a:latin typeface="Tahoma" pitchFamily="34" charset="0"/>
          <a:cs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FF00"/>
          </a:solidFill>
          <a:latin typeface="Tahoma" pitchFamily="34" charset="0"/>
          <a:cs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FF00"/>
          </a:solidFill>
          <a:latin typeface="Tahoma" pitchFamily="34" charset="0"/>
          <a:cs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FF00"/>
          </a:solidFill>
          <a:latin typeface="Tahoma" pitchFamily="34" charset="0"/>
          <a:cs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200">
          <a:solidFill>
            <a:srgbClr val="FFFF00"/>
          </a:solidFill>
          <a:latin typeface="Tahoma" pitchFamily="34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3200">
          <a:solidFill>
            <a:srgbClr val="FFFF00"/>
          </a:solidFill>
          <a:latin typeface="Tahoma" pitchFamily="34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3200">
          <a:solidFill>
            <a:srgbClr val="FFFF00"/>
          </a:solidFill>
          <a:latin typeface="Tahoma" pitchFamily="34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3200">
          <a:solidFill>
            <a:srgbClr val="FFFF00"/>
          </a:solidFill>
          <a:latin typeface="Tahoma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Tahoma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cs typeface="Tahoma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cs typeface="Tahoma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  <a:cs typeface="Tahoma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cs typeface="Tahoma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29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notesSlide" Target="../notesSlides/notesSlide17.xml"/><Relationship Id="rId7" Type="http://schemas.openxmlformats.org/officeDocument/2006/relationships/image" Target="../media/image33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35.png"/><Relationship Id="rId5" Type="http://schemas.openxmlformats.org/officeDocument/2006/relationships/image" Target="../media/image32.png"/><Relationship Id="rId10" Type="http://schemas.openxmlformats.org/officeDocument/2006/relationships/hyperlink" Target="http://en.wikipedia.org/wiki/Image:Playstation3vector.svg" TargetMode="External"/><Relationship Id="rId4" Type="http://schemas.openxmlformats.org/officeDocument/2006/relationships/oleObject" Target="../embeddings/oleObject1.bin"/><Relationship Id="rId9" Type="http://schemas.openxmlformats.org/officeDocument/2006/relationships/image" Target="../media/image3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7" Type="http://schemas.openxmlformats.org/officeDocument/2006/relationships/image" Target="../media/image37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5.bin"/><Relationship Id="rId5" Type="http://schemas.openxmlformats.org/officeDocument/2006/relationships/image" Target="../media/image36.png"/><Relationship Id="rId4" Type="http://schemas.openxmlformats.org/officeDocument/2006/relationships/oleObject" Target="../embeddings/oleObject4.bin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.bin"/><Relationship Id="rId13" Type="http://schemas.openxmlformats.org/officeDocument/2006/relationships/image" Target="../media/image42.png"/><Relationship Id="rId3" Type="http://schemas.openxmlformats.org/officeDocument/2006/relationships/notesSlide" Target="../notesSlides/notesSlide19.xml"/><Relationship Id="rId7" Type="http://schemas.openxmlformats.org/officeDocument/2006/relationships/image" Target="../media/image39.png"/><Relationship Id="rId12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7.bin"/><Relationship Id="rId11" Type="http://schemas.openxmlformats.org/officeDocument/2006/relationships/image" Target="../media/image41.png"/><Relationship Id="rId5" Type="http://schemas.openxmlformats.org/officeDocument/2006/relationships/image" Target="../media/image38.png"/><Relationship Id="rId10" Type="http://schemas.openxmlformats.org/officeDocument/2006/relationships/oleObject" Target="../embeddings/oleObject9.bin"/><Relationship Id="rId4" Type="http://schemas.openxmlformats.org/officeDocument/2006/relationships/oleObject" Target="../embeddings/oleObject6.bin"/><Relationship Id="rId9" Type="http://schemas.openxmlformats.org/officeDocument/2006/relationships/image" Target="../media/image4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.bin"/><Relationship Id="rId13" Type="http://schemas.openxmlformats.org/officeDocument/2006/relationships/image" Target="../media/image52.png"/><Relationship Id="rId3" Type="http://schemas.openxmlformats.org/officeDocument/2006/relationships/notesSlide" Target="../notesSlides/notesSlide24.xml"/><Relationship Id="rId7" Type="http://schemas.openxmlformats.org/officeDocument/2006/relationships/image" Target="../media/image49.png"/><Relationship Id="rId12" Type="http://schemas.openxmlformats.org/officeDocument/2006/relationships/oleObject" Target="../embeddings/oleObject1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2.bin"/><Relationship Id="rId11" Type="http://schemas.openxmlformats.org/officeDocument/2006/relationships/image" Target="../media/image51.png"/><Relationship Id="rId5" Type="http://schemas.openxmlformats.org/officeDocument/2006/relationships/image" Target="../media/image48.png"/><Relationship Id="rId15" Type="http://schemas.openxmlformats.org/officeDocument/2006/relationships/image" Target="../media/image54.png"/><Relationship Id="rId10" Type="http://schemas.openxmlformats.org/officeDocument/2006/relationships/oleObject" Target="../embeddings/oleObject14.bin"/><Relationship Id="rId4" Type="http://schemas.openxmlformats.org/officeDocument/2006/relationships/oleObject" Target="../embeddings/oleObject11.bin"/><Relationship Id="rId9" Type="http://schemas.openxmlformats.org/officeDocument/2006/relationships/image" Target="../media/image50.png"/><Relationship Id="rId14" Type="http://schemas.openxmlformats.org/officeDocument/2006/relationships/image" Target="../media/image53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8.bin"/><Relationship Id="rId13" Type="http://schemas.openxmlformats.org/officeDocument/2006/relationships/image" Target="../media/image59.png"/><Relationship Id="rId18" Type="http://schemas.openxmlformats.org/officeDocument/2006/relationships/oleObject" Target="../embeddings/oleObject23.bin"/><Relationship Id="rId3" Type="http://schemas.openxmlformats.org/officeDocument/2006/relationships/notesSlide" Target="../notesSlides/notesSlide25.xml"/><Relationship Id="rId7" Type="http://schemas.openxmlformats.org/officeDocument/2006/relationships/image" Target="../media/image56.png"/><Relationship Id="rId12" Type="http://schemas.openxmlformats.org/officeDocument/2006/relationships/oleObject" Target="../embeddings/oleObject20.bin"/><Relationship Id="rId17" Type="http://schemas.openxmlformats.org/officeDocument/2006/relationships/image" Target="../media/image61.png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22.bin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7.bin"/><Relationship Id="rId11" Type="http://schemas.openxmlformats.org/officeDocument/2006/relationships/image" Target="../media/image58.png"/><Relationship Id="rId5" Type="http://schemas.openxmlformats.org/officeDocument/2006/relationships/image" Target="../media/image55.png"/><Relationship Id="rId15" Type="http://schemas.openxmlformats.org/officeDocument/2006/relationships/image" Target="../media/image60.png"/><Relationship Id="rId10" Type="http://schemas.openxmlformats.org/officeDocument/2006/relationships/oleObject" Target="../embeddings/oleObject19.bin"/><Relationship Id="rId19" Type="http://schemas.openxmlformats.org/officeDocument/2006/relationships/image" Target="../media/image62.png"/><Relationship Id="rId4" Type="http://schemas.openxmlformats.org/officeDocument/2006/relationships/oleObject" Target="../embeddings/oleObject16.bin"/><Relationship Id="rId9" Type="http://schemas.openxmlformats.org/officeDocument/2006/relationships/image" Target="../media/image57.png"/><Relationship Id="rId14" Type="http://schemas.openxmlformats.org/officeDocument/2006/relationships/oleObject" Target="../embeddings/oleObject21.bin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6.bin"/><Relationship Id="rId13" Type="http://schemas.openxmlformats.org/officeDocument/2006/relationships/image" Target="../media/image67.wmf"/><Relationship Id="rId18" Type="http://schemas.openxmlformats.org/officeDocument/2006/relationships/oleObject" Target="../embeddings/oleObject31.bin"/><Relationship Id="rId3" Type="http://schemas.openxmlformats.org/officeDocument/2006/relationships/notesSlide" Target="../notesSlides/notesSlide27.xml"/><Relationship Id="rId7" Type="http://schemas.openxmlformats.org/officeDocument/2006/relationships/image" Target="../media/image64.wmf"/><Relationship Id="rId12" Type="http://schemas.openxmlformats.org/officeDocument/2006/relationships/oleObject" Target="../embeddings/oleObject28.bin"/><Relationship Id="rId17" Type="http://schemas.openxmlformats.org/officeDocument/2006/relationships/image" Target="../media/image69.png"/><Relationship Id="rId2" Type="http://schemas.openxmlformats.org/officeDocument/2006/relationships/slideLayout" Target="../slideLayouts/slideLayout6.xml"/><Relationship Id="rId16" Type="http://schemas.openxmlformats.org/officeDocument/2006/relationships/oleObject" Target="../embeddings/oleObject30.bin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25.bin"/><Relationship Id="rId11" Type="http://schemas.openxmlformats.org/officeDocument/2006/relationships/image" Target="../media/image66.wmf"/><Relationship Id="rId5" Type="http://schemas.openxmlformats.org/officeDocument/2006/relationships/image" Target="../media/image63.wmf"/><Relationship Id="rId15" Type="http://schemas.openxmlformats.org/officeDocument/2006/relationships/image" Target="../media/image68.wmf"/><Relationship Id="rId10" Type="http://schemas.openxmlformats.org/officeDocument/2006/relationships/oleObject" Target="../embeddings/oleObject27.bin"/><Relationship Id="rId19" Type="http://schemas.openxmlformats.org/officeDocument/2006/relationships/image" Target="../media/image70.png"/><Relationship Id="rId4" Type="http://schemas.openxmlformats.org/officeDocument/2006/relationships/oleObject" Target="../embeddings/oleObject24.bin"/><Relationship Id="rId9" Type="http://schemas.openxmlformats.org/officeDocument/2006/relationships/image" Target="../media/image65.wmf"/><Relationship Id="rId14" Type="http://schemas.openxmlformats.org/officeDocument/2006/relationships/oleObject" Target="../embeddings/oleObject29.bin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4.bin"/><Relationship Id="rId13" Type="http://schemas.openxmlformats.org/officeDocument/2006/relationships/image" Target="../media/image75.png"/><Relationship Id="rId3" Type="http://schemas.openxmlformats.org/officeDocument/2006/relationships/notesSlide" Target="../notesSlides/notesSlide28.xml"/><Relationship Id="rId7" Type="http://schemas.openxmlformats.org/officeDocument/2006/relationships/image" Target="../media/image72.png"/><Relationship Id="rId12" Type="http://schemas.openxmlformats.org/officeDocument/2006/relationships/oleObject" Target="../embeddings/oleObject3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33.bin"/><Relationship Id="rId11" Type="http://schemas.openxmlformats.org/officeDocument/2006/relationships/image" Target="../media/image74.png"/><Relationship Id="rId5" Type="http://schemas.openxmlformats.org/officeDocument/2006/relationships/image" Target="../media/image71.png"/><Relationship Id="rId10" Type="http://schemas.openxmlformats.org/officeDocument/2006/relationships/oleObject" Target="../embeddings/oleObject35.bin"/><Relationship Id="rId4" Type="http://schemas.openxmlformats.org/officeDocument/2006/relationships/oleObject" Target="../embeddings/oleObject32.bin"/><Relationship Id="rId9" Type="http://schemas.openxmlformats.org/officeDocument/2006/relationships/image" Target="../media/image7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77.png"/><Relationship Id="rId5" Type="http://schemas.openxmlformats.org/officeDocument/2006/relationships/image" Target="../media/image76.png"/><Relationship Id="rId4" Type="http://schemas.openxmlformats.org/officeDocument/2006/relationships/oleObject" Target="../embeddings/oleObject37.bin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jpe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0.bin"/><Relationship Id="rId13" Type="http://schemas.openxmlformats.org/officeDocument/2006/relationships/image" Target="../media/image82.png"/><Relationship Id="rId3" Type="http://schemas.openxmlformats.org/officeDocument/2006/relationships/notesSlide" Target="../notesSlides/notesSlide53.xml"/><Relationship Id="rId7" Type="http://schemas.openxmlformats.org/officeDocument/2006/relationships/image" Target="../media/image79.png"/><Relationship Id="rId12" Type="http://schemas.openxmlformats.org/officeDocument/2006/relationships/oleObject" Target="../embeddings/oleObject4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39.bin"/><Relationship Id="rId11" Type="http://schemas.openxmlformats.org/officeDocument/2006/relationships/image" Target="../media/image81.png"/><Relationship Id="rId5" Type="http://schemas.openxmlformats.org/officeDocument/2006/relationships/image" Target="../media/image78.png"/><Relationship Id="rId10" Type="http://schemas.openxmlformats.org/officeDocument/2006/relationships/oleObject" Target="../embeddings/oleObject41.bin"/><Relationship Id="rId4" Type="http://schemas.openxmlformats.org/officeDocument/2006/relationships/oleObject" Target="../embeddings/oleObject38.bin"/><Relationship Id="rId9" Type="http://schemas.openxmlformats.org/officeDocument/2006/relationships/image" Target="../media/image80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83.png"/><Relationship Id="rId4" Type="http://schemas.openxmlformats.org/officeDocument/2006/relationships/oleObject" Target="../embeddings/oleObject43.bin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ctr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tx1"/>
                    </a:gs>
                    <a:gs pos="50000">
                      <a:srgbClr val="000099"/>
                    </a:gs>
                    <a:gs pos="100000">
                      <a:schemeClr val="tx1"/>
                    </a:gs>
                  </a:gsLst>
                  <a:lin ang="5400000" scaled="1"/>
                </a:gradFill>
              </a14:hiddenFill>
            </a:ext>
          </a:extLst>
        </p:spPr>
        <p:txBody>
          <a:bodyPr/>
          <a:lstStyle/>
          <a:p>
            <a:pPr eaLnBrk="1" hangingPunct="1"/>
            <a:r>
              <a:rPr lang="th-TH" smtClean="0"/>
              <a:t>2110101 </a:t>
            </a:r>
            <a:r>
              <a:rPr lang="en-US" smtClean="0"/>
              <a:t>: การทำโปรแกรมคอมพิวเตอร์</a:t>
            </a:r>
            <a:br>
              <a:rPr lang="en-US" smtClean="0"/>
            </a:br>
            <a:r>
              <a:rPr lang="en-US" smtClean="0"/>
              <a:t/>
            </a:r>
            <a:br>
              <a:rPr lang="en-US" smtClean="0"/>
            </a:br>
            <a:r>
              <a:rPr lang="en-US" smtClean="0"/>
              <a:t>ร</a:t>
            </a:r>
            <a:r>
              <a:rPr lang="th-TH" smtClean="0"/>
              <a:t>ะบบคอมพิวเตอร์เบื้องต้น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th-TH" smtClean="0"/>
              <a:t>ภาควิชาวิศวกรรมคอมพิวเตอร์</a:t>
            </a:r>
          </a:p>
          <a:p>
            <a:pPr eaLnBrk="1" hangingPunct="1"/>
            <a:r>
              <a:rPr lang="th-TH" smtClean="0"/>
              <a:t>จุฬาลงกรณ์มหาวิทยาลัย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1946 : </a:t>
            </a:r>
            <a:r>
              <a:rPr lang="th-TH" dirty="0" smtClean="0"/>
              <a:t>ENIAC </a:t>
            </a:r>
            <a:r>
              <a:rPr lang="en-US" dirty="0" smtClean="0"/>
              <a:t>(used for </a:t>
            </a:r>
            <a:r>
              <a:rPr lang="en-US" altLang="ko-KR" dirty="0" smtClean="0"/>
              <a:t>H-bomb research)</a:t>
            </a:r>
            <a:endParaRPr lang="th-TH" dirty="0" smtClean="0"/>
          </a:p>
        </p:txBody>
      </p:sp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201"/>
          <a:stretch>
            <a:fillRect/>
          </a:stretch>
        </p:blipFill>
        <p:spPr bwMode="auto">
          <a:xfrm>
            <a:off x="500063" y="928688"/>
            <a:ext cx="5680075" cy="3786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0" name="TextBox 5"/>
          <p:cNvSpPr txBox="1">
            <a:spLocks noChangeArrowheads="1"/>
          </p:cNvSpPr>
          <p:nvPr/>
        </p:nvSpPr>
        <p:spPr bwMode="auto">
          <a:xfrm>
            <a:off x="1071563" y="4786313"/>
            <a:ext cx="68580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9pPr>
          </a:lstStyle>
          <a:p>
            <a:r>
              <a:rPr lang="en-US" sz="2400">
                <a:latin typeface="Tahoma" pitchFamily="34" charset="0"/>
                <a:cs typeface="Tahoma" pitchFamily="34" charset="0"/>
              </a:rPr>
              <a:t>Use </a:t>
            </a:r>
            <a:r>
              <a:rPr lang="en-US" sz="240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vacuum tubes </a:t>
            </a:r>
            <a:r>
              <a:rPr lang="en-US" sz="2400">
                <a:latin typeface="Tahoma" pitchFamily="34" charset="0"/>
                <a:cs typeface="Tahoma" pitchFamily="34" charset="0"/>
              </a:rPr>
              <a:t>for fast switching (1000 times faster than relays).  </a:t>
            </a:r>
            <a:r>
              <a:rPr lang="ko-KR" altLang="en-US" sz="2400">
                <a:latin typeface="Tahoma" pitchFamily="34" charset="0"/>
                <a:ea typeface="굴림" charset="-127"/>
                <a:cs typeface="Tahoma" pitchFamily="34" charset="0"/>
              </a:rPr>
              <a:t>30 </a:t>
            </a:r>
            <a:r>
              <a:rPr lang="en-US" altLang="ko-KR" sz="2400">
                <a:latin typeface="Tahoma" pitchFamily="34" charset="0"/>
                <a:ea typeface="굴림" charset="-127"/>
                <a:cs typeface="Tahoma" pitchFamily="34" charset="0"/>
              </a:rPr>
              <a:t>tons, 15000 square feet, 18000 vacuum tubes, 140 KW power dissipation</a:t>
            </a:r>
            <a:endParaRPr lang="th-TH" sz="2400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24581" name="Picture 5" descr="ji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250" y="2214563"/>
            <a:ext cx="2065338" cy="154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th-TH" dirty="0" smtClean="0"/>
              <a:t>คอมพิวเตอร์ในแต่ละยุค</a:t>
            </a:r>
          </a:p>
        </p:txBody>
      </p:sp>
      <p:sp>
        <p:nvSpPr>
          <p:cNvPr id="22531" name="Content Placeholder 3"/>
          <p:cNvSpPr>
            <a:spLocks noGrp="1"/>
          </p:cNvSpPr>
          <p:nvPr>
            <p:ph idx="1"/>
          </p:nvPr>
        </p:nvSpPr>
        <p:spPr>
          <a:xfrm>
            <a:off x="684213" y="908050"/>
            <a:ext cx="7920037" cy="2520950"/>
          </a:xfrm>
        </p:spPr>
        <p:txBody>
          <a:bodyPr/>
          <a:lstStyle/>
          <a:p>
            <a:pPr eaLnBrk="1" hangingPunct="1"/>
            <a:r>
              <a:rPr lang="th-TH" altLang="ko-KR" smtClean="0"/>
              <a:t>หลอดสุญญากาศ  </a:t>
            </a:r>
            <a:r>
              <a:rPr lang="en-US" altLang="ko-KR" smtClean="0">
                <a:ea typeface="굴림" charset="-127"/>
              </a:rPr>
              <a:t>			  40 K ops/sec</a:t>
            </a:r>
            <a:endParaRPr lang="ko-KR" altLang="en-US" smtClean="0">
              <a:ea typeface="굴림" charset="-127"/>
            </a:endParaRPr>
          </a:p>
          <a:p>
            <a:pPr eaLnBrk="1" hangingPunct="1"/>
            <a:r>
              <a:rPr lang="th-TH" altLang="ko-KR" smtClean="0"/>
              <a:t>ทรานซิสเตอร์</a:t>
            </a:r>
            <a:r>
              <a:rPr lang="en-US" altLang="ko-KR" smtClean="0">
                <a:ea typeface="굴림" charset="-127"/>
              </a:rPr>
              <a:t> 				200 K ops/sec</a:t>
            </a:r>
            <a:endParaRPr lang="ko-KR" altLang="en-US" smtClean="0">
              <a:ea typeface="굴림" charset="-127"/>
            </a:endParaRPr>
          </a:p>
          <a:p>
            <a:pPr eaLnBrk="1" hangingPunct="1"/>
            <a:r>
              <a:rPr lang="th-TH" altLang="ko-KR" smtClean="0"/>
              <a:t>วงจรรวมความจุน้อย</a:t>
            </a:r>
            <a:r>
              <a:rPr lang="en-US" altLang="ko-KR" smtClean="0">
                <a:ea typeface="굴림" charset="-127"/>
              </a:rPr>
              <a:t> 			   1 M ops/sec</a:t>
            </a:r>
          </a:p>
          <a:p>
            <a:pPr eaLnBrk="1" hangingPunct="1"/>
            <a:r>
              <a:rPr lang="th-TH" altLang="ko-KR" smtClean="0"/>
              <a:t>วงจรรวมความจุมาก </a:t>
            </a:r>
            <a:r>
              <a:rPr lang="en-US" altLang="ko-KR" smtClean="0">
                <a:ea typeface="굴림" charset="-127"/>
              </a:rPr>
              <a:t>(LSI) 		 10 M ops/sec</a:t>
            </a:r>
          </a:p>
          <a:p>
            <a:pPr eaLnBrk="1" hangingPunct="1"/>
            <a:r>
              <a:rPr lang="th-TH" altLang="ko-KR" smtClean="0"/>
              <a:t>วงจรรวมความจุสูงมาก </a:t>
            </a:r>
            <a:r>
              <a:rPr lang="en-US" altLang="ko-KR" smtClean="0">
                <a:ea typeface="굴림" charset="-127"/>
              </a:rPr>
              <a:t>(VLSI)     1000 M ops/sec</a:t>
            </a:r>
          </a:p>
          <a:p>
            <a:pPr eaLnBrk="1" hangingPunct="1"/>
            <a:endParaRPr lang="th-TH" smtClean="0"/>
          </a:p>
        </p:txBody>
      </p:sp>
      <p:pic>
        <p:nvPicPr>
          <p:cNvPr id="22532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5938" y="4357688"/>
            <a:ext cx="804862" cy="80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3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3929063"/>
            <a:ext cx="1090613" cy="145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4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4688" y="4286250"/>
            <a:ext cx="808037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5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125" y="4286250"/>
            <a:ext cx="1928813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6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5125" y="3857625"/>
            <a:ext cx="1814513" cy="157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th-TH" smtClean="0"/>
              <a:t>Apple Computers</a:t>
            </a:r>
          </a:p>
        </p:txBody>
      </p:sp>
      <p:grpSp>
        <p:nvGrpSpPr>
          <p:cNvPr id="26627" name="Group 13"/>
          <p:cNvGrpSpPr>
            <a:grpSpLocks/>
          </p:cNvGrpSpPr>
          <p:nvPr/>
        </p:nvGrpSpPr>
        <p:grpSpPr bwMode="auto">
          <a:xfrm>
            <a:off x="228600" y="1285875"/>
            <a:ext cx="2057400" cy="1235075"/>
            <a:chOff x="336" y="864"/>
            <a:chExt cx="1296" cy="778"/>
          </a:xfrm>
        </p:grpSpPr>
        <p:pic>
          <p:nvPicPr>
            <p:cNvPr id="26657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8" y="864"/>
              <a:ext cx="912" cy="5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7108" name="Text Box 4"/>
            <p:cNvSpPr txBox="1">
              <a:spLocks noChangeArrowheads="1"/>
            </p:cNvSpPr>
            <p:nvPr/>
          </p:nvSpPr>
          <p:spPr bwMode="auto">
            <a:xfrm>
              <a:off x="336" y="1392"/>
              <a:ext cx="129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th-TH" altLang="ko-KR" sz="2000" kern="0" dirty="0">
                  <a:latin typeface="+mn-lt"/>
                  <a:cs typeface="Tahoma" pitchFamily="34" charset="0"/>
                </a:rPr>
                <a:t>1976 : Apple I</a:t>
              </a:r>
            </a:p>
          </p:txBody>
        </p:sp>
      </p:grpSp>
      <p:grpSp>
        <p:nvGrpSpPr>
          <p:cNvPr id="26628" name="Group 16"/>
          <p:cNvGrpSpPr>
            <a:grpSpLocks/>
          </p:cNvGrpSpPr>
          <p:nvPr/>
        </p:nvGrpSpPr>
        <p:grpSpPr bwMode="auto">
          <a:xfrm>
            <a:off x="4419600" y="904875"/>
            <a:ext cx="2057400" cy="1600200"/>
            <a:chOff x="3120" y="816"/>
            <a:chExt cx="1296" cy="1008"/>
          </a:xfrm>
        </p:grpSpPr>
        <p:pic>
          <p:nvPicPr>
            <p:cNvPr id="26655" name="Picture 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08" y="816"/>
              <a:ext cx="702" cy="7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656" name="Text Box 6"/>
            <p:cNvSpPr txBox="1">
              <a:spLocks noChangeArrowheads="1"/>
            </p:cNvSpPr>
            <p:nvPr/>
          </p:nvSpPr>
          <p:spPr bwMode="auto">
            <a:xfrm>
              <a:off x="3120" y="1574"/>
              <a:ext cx="1296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Angsana New" pitchFamily="18" charset="-34"/>
                  <a:cs typeface="Angsana New" pitchFamily="18" charset="-34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Angsana New" pitchFamily="18" charset="-34"/>
                  <a:cs typeface="Angsana New" pitchFamily="18" charset="-34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Angsana New" pitchFamily="18" charset="-34"/>
                  <a:cs typeface="Angsana New" pitchFamily="18" charset="-34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Angsana New" pitchFamily="18" charset="-34"/>
                  <a:cs typeface="Angsana New" pitchFamily="18" charset="-34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Angsana New" pitchFamily="18" charset="-34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ngsana New" pitchFamily="18" charset="-34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ngsana New" pitchFamily="18" charset="-34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ngsana New" pitchFamily="18" charset="-34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ngsana New" pitchFamily="18" charset="-34"/>
                  <a:cs typeface="Angsana New" pitchFamily="18" charset="-34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th-TH" sz="2000">
                  <a:latin typeface="Tahoma" pitchFamily="34" charset="0"/>
                  <a:cs typeface="Tahoma" pitchFamily="34" charset="0"/>
                </a:rPr>
                <a:t>1980 : Apple III</a:t>
              </a:r>
            </a:p>
          </p:txBody>
        </p:sp>
      </p:grpSp>
      <p:grpSp>
        <p:nvGrpSpPr>
          <p:cNvPr id="26629" name="Group 15"/>
          <p:cNvGrpSpPr>
            <a:grpSpLocks/>
          </p:cNvGrpSpPr>
          <p:nvPr/>
        </p:nvGrpSpPr>
        <p:grpSpPr bwMode="auto">
          <a:xfrm>
            <a:off x="6629400" y="965200"/>
            <a:ext cx="2057400" cy="1539875"/>
            <a:chOff x="1824" y="912"/>
            <a:chExt cx="1296" cy="970"/>
          </a:xfrm>
        </p:grpSpPr>
        <p:pic>
          <p:nvPicPr>
            <p:cNvPr id="26653" name="Picture 7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68" y="912"/>
              <a:ext cx="1080" cy="8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654" name="Text Box 8"/>
            <p:cNvSpPr txBox="1">
              <a:spLocks noChangeArrowheads="1"/>
            </p:cNvSpPr>
            <p:nvPr/>
          </p:nvSpPr>
          <p:spPr bwMode="auto">
            <a:xfrm>
              <a:off x="1824" y="1632"/>
              <a:ext cx="1296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Angsana New" pitchFamily="18" charset="-34"/>
                  <a:cs typeface="Angsana New" pitchFamily="18" charset="-34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Angsana New" pitchFamily="18" charset="-34"/>
                  <a:cs typeface="Angsana New" pitchFamily="18" charset="-34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Angsana New" pitchFamily="18" charset="-34"/>
                  <a:cs typeface="Angsana New" pitchFamily="18" charset="-34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Angsana New" pitchFamily="18" charset="-34"/>
                  <a:cs typeface="Angsana New" pitchFamily="18" charset="-34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Angsana New" pitchFamily="18" charset="-34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ngsana New" pitchFamily="18" charset="-34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ngsana New" pitchFamily="18" charset="-34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ngsana New" pitchFamily="18" charset="-34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ngsana New" pitchFamily="18" charset="-34"/>
                  <a:cs typeface="Angsana New" pitchFamily="18" charset="-34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th-TH" sz="2000">
                  <a:latin typeface="Tahoma" pitchFamily="34" charset="0"/>
                  <a:cs typeface="Tahoma" pitchFamily="34" charset="0"/>
                </a:rPr>
                <a:t>1983 : Apple IIe</a:t>
              </a:r>
            </a:p>
          </p:txBody>
        </p:sp>
      </p:grpSp>
      <p:grpSp>
        <p:nvGrpSpPr>
          <p:cNvPr id="26630" name="Group 33"/>
          <p:cNvGrpSpPr>
            <a:grpSpLocks/>
          </p:cNvGrpSpPr>
          <p:nvPr/>
        </p:nvGrpSpPr>
        <p:grpSpPr bwMode="auto">
          <a:xfrm>
            <a:off x="0" y="2794000"/>
            <a:ext cx="2125663" cy="1616075"/>
            <a:chOff x="4176" y="768"/>
            <a:chExt cx="1339" cy="1018"/>
          </a:xfrm>
        </p:grpSpPr>
        <p:pic>
          <p:nvPicPr>
            <p:cNvPr id="26651" name="Picture 9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60" y="768"/>
              <a:ext cx="955" cy="9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652" name="Text Box 10"/>
            <p:cNvSpPr txBox="1">
              <a:spLocks noChangeArrowheads="1"/>
            </p:cNvSpPr>
            <p:nvPr/>
          </p:nvSpPr>
          <p:spPr bwMode="auto">
            <a:xfrm>
              <a:off x="4176" y="1536"/>
              <a:ext cx="1296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Angsana New" pitchFamily="18" charset="-34"/>
                  <a:cs typeface="Angsana New" pitchFamily="18" charset="-34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Angsana New" pitchFamily="18" charset="-34"/>
                  <a:cs typeface="Angsana New" pitchFamily="18" charset="-34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Angsana New" pitchFamily="18" charset="-34"/>
                  <a:cs typeface="Angsana New" pitchFamily="18" charset="-34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Angsana New" pitchFamily="18" charset="-34"/>
                  <a:cs typeface="Angsana New" pitchFamily="18" charset="-34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Angsana New" pitchFamily="18" charset="-34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ngsana New" pitchFamily="18" charset="-34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ngsana New" pitchFamily="18" charset="-34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ngsana New" pitchFamily="18" charset="-34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ngsana New" pitchFamily="18" charset="-34"/>
                  <a:cs typeface="Angsana New" pitchFamily="18" charset="-34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th-TH" sz="2000">
                  <a:latin typeface="Tahoma" pitchFamily="34" charset="0"/>
                  <a:cs typeface="Tahoma" pitchFamily="34" charset="0"/>
                </a:rPr>
                <a:t>1983 : Lisa</a:t>
              </a:r>
            </a:p>
          </p:txBody>
        </p:sp>
      </p:grpSp>
      <p:grpSp>
        <p:nvGrpSpPr>
          <p:cNvPr id="26631" name="Group 21"/>
          <p:cNvGrpSpPr>
            <a:grpSpLocks/>
          </p:cNvGrpSpPr>
          <p:nvPr/>
        </p:nvGrpSpPr>
        <p:grpSpPr bwMode="auto">
          <a:xfrm>
            <a:off x="2362200" y="1133475"/>
            <a:ext cx="2057400" cy="1387475"/>
            <a:chOff x="1056" y="2352"/>
            <a:chExt cx="1296" cy="874"/>
          </a:xfrm>
        </p:grpSpPr>
        <p:pic>
          <p:nvPicPr>
            <p:cNvPr id="26649" name="Picture 11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96" y="2352"/>
              <a:ext cx="864" cy="6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650" name="Text Box 12"/>
            <p:cNvSpPr txBox="1">
              <a:spLocks noChangeArrowheads="1"/>
            </p:cNvSpPr>
            <p:nvPr/>
          </p:nvSpPr>
          <p:spPr bwMode="auto">
            <a:xfrm>
              <a:off x="1056" y="2976"/>
              <a:ext cx="1296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Angsana New" pitchFamily="18" charset="-34"/>
                  <a:cs typeface="Angsana New" pitchFamily="18" charset="-34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Angsana New" pitchFamily="18" charset="-34"/>
                  <a:cs typeface="Angsana New" pitchFamily="18" charset="-34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Angsana New" pitchFamily="18" charset="-34"/>
                  <a:cs typeface="Angsana New" pitchFamily="18" charset="-34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Angsana New" pitchFamily="18" charset="-34"/>
                  <a:cs typeface="Angsana New" pitchFamily="18" charset="-34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Angsana New" pitchFamily="18" charset="-34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ngsana New" pitchFamily="18" charset="-34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ngsana New" pitchFamily="18" charset="-34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ngsana New" pitchFamily="18" charset="-34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ngsana New" pitchFamily="18" charset="-34"/>
                  <a:cs typeface="Angsana New" pitchFamily="18" charset="-34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th-TH" sz="2000">
                  <a:latin typeface="Tahoma" pitchFamily="34" charset="0"/>
                  <a:cs typeface="Tahoma" pitchFamily="34" charset="0"/>
                </a:rPr>
                <a:t>1977 : Apple II</a:t>
              </a:r>
            </a:p>
          </p:txBody>
        </p:sp>
      </p:grpSp>
      <p:grpSp>
        <p:nvGrpSpPr>
          <p:cNvPr id="26632" name="Group 22"/>
          <p:cNvGrpSpPr>
            <a:grpSpLocks/>
          </p:cNvGrpSpPr>
          <p:nvPr/>
        </p:nvGrpSpPr>
        <p:grpSpPr bwMode="auto">
          <a:xfrm>
            <a:off x="2362200" y="2641600"/>
            <a:ext cx="2057400" cy="1768475"/>
            <a:chOff x="2688" y="2160"/>
            <a:chExt cx="1296" cy="1114"/>
          </a:xfrm>
        </p:grpSpPr>
        <p:pic>
          <p:nvPicPr>
            <p:cNvPr id="26647" name="Picture 18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84" y="2160"/>
              <a:ext cx="1038" cy="9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648" name="Text Box 19"/>
            <p:cNvSpPr txBox="1">
              <a:spLocks noChangeArrowheads="1"/>
            </p:cNvSpPr>
            <p:nvPr/>
          </p:nvSpPr>
          <p:spPr bwMode="auto">
            <a:xfrm>
              <a:off x="2688" y="3024"/>
              <a:ext cx="1296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Angsana New" pitchFamily="18" charset="-34"/>
                  <a:cs typeface="Angsana New" pitchFamily="18" charset="-34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Angsana New" pitchFamily="18" charset="-34"/>
                  <a:cs typeface="Angsana New" pitchFamily="18" charset="-34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Angsana New" pitchFamily="18" charset="-34"/>
                  <a:cs typeface="Angsana New" pitchFamily="18" charset="-34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Angsana New" pitchFamily="18" charset="-34"/>
                  <a:cs typeface="Angsana New" pitchFamily="18" charset="-34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Angsana New" pitchFamily="18" charset="-34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ngsana New" pitchFamily="18" charset="-34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ngsana New" pitchFamily="18" charset="-34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ngsana New" pitchFamily="18" charset="-34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ngsana New" pitchFamily="18" charset="-34"/>
                  <a:cs typeface="Angsana New" pitchFamily="18" charset="-34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th-TH" sz="2000">
                  <a:latin typeface="Tahoma" pitchFamily="34" charset="0"/>
                  <a:cs typeface="Tahoma" pitchFamily="34" charset="0"/>
                </a:rPr>
                <a:t>1984 : Mac 128k</a:t>
              </a:r>
            </a:p>
          </p:txBody>
        </p:sp>
      </p:grpSp>
      <p:grpSp>
        <p:nvGrpSpPr>
          <p:cNvPr id="26633" name="Group 25"/>
          <p:cNvGrpSpPr>
            <a:grpSpLocks/>
          </p:cNvGrpSpPr>
          <p:nvPr/>
        </p:nvGrpSpPr>
        <p:grpSpPr bwMode="auto">
          <a:xfrm>
            <a:off x="4495800" y="2701925"/>
            <a:ext cx="2057400" cy="1692275"/>
            <a:chOff x="4128" y="2160"/>
            <a:chExt cx="1296" cy="1066"/>
          </a:xfrm>
        </p:grpSpPr>
        <p:pic>
          <p:nvPicPr>
            <p:cNvPr id="26645" name="Picture 23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24" y="2160"/>
              <a:ext cx="1140" cy="8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646" name="Text Box 24"/>
            <p:cNvSpPr txBox="1">
              <a:spLocks noChangeArrowheads="1"/>
            </p:cNvSpPr>
            <p:nvPr/>
          </p:nvSpPr>
          <p:spPr bwMode="auto">
            <a:xfrm>
              <a:off x="4128" y="2976"/>
              <a:ext cx="1296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Angsana New" pitchFamily="18" charset="-34"/>
                  <a:cs typeface="Angsana New" pitchFamily="18" charset="-34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Angsana New" pitchFamily="18" charset="-34"/>
                  <a:cs typeface="Angsana New" pitchFamily="18" charset="-34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Angsana New" pitchFamily="18" charset="-34"/>
                  <a:cs typeface="Angsana New" pitchFamily="18" charset="-34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Angsana New" pitchFamily="18" charset="-34"/>
                  <a:cs typeface="Angsana New" pitchFamily="18" charset="-34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Angsana New" pitchFamily="18" charset="-34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ngsana New" pitchFamily="18" charset="-34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ngsana New" pitchFamily="18" charset="-34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ngsana New" pitchFamily="18" charset="-34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ngsana New" pitchFamily="18" charset="-34"/>
                  <a:cs typeface="Angsana New" pitchFamily="18" charset="-34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th-TH" sz="2000">
                  <a:latin typeface="Tahoma" pitchFamily="34" charset="0"/>
                  <a:cs typeface="Tahoma" pitchFamily="34" charset="0"/>
                </a:rPr>
                <a:t>1986 : Mac plus</a:t>
              </a:r>
            </a:p>
          </p:txBody>
        </p:sp>
      </p:grpSp>
      <p:grpSp>
        <p:nvGrpSpPr>
          <p:cNvPr id="26634" name="Group 34"/>
          <p:cNvGrpSpPr>
            <a:grpSpLocks/>
          </p:cNvGrpSpPr>
          <p:nvPr/>
        </p:nvGrpSpPr>
        <p:grpSpPr bwMode="auto">
          <a:xfrm>
            <a:off x="6553200" y="2565400"/>
            <a:ext cx="2057400" cy="1828800"/>
            <a:chOff x="4416" y="1728"/>
            <a:chExt cx="1296" cy="1152"/>
          </a:xfrm>
        </p:grpSpPr>
        <p:pic>
          <p:nvPicPr>
            <p:cNvPr id="26643" name="Picture 26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08" y="1728"/>
              <a:ext cx="1104" cy="10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644" name="Text Box 27"/>
            <p:cNvSpPr txBox="1">
              <a:spLocks noChangeArrowheads="1"/>
            </p:cNvSpPr>
            <p:nvPr/>
          </p:nvSpPr>
          <p:spPr bwMode="auto">
            <a:xfrm>
              <a:off x="4416" y="2630"/>
              <a:ext cx="1296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Angsana New" pitchFamily="18" charset="-34"/>
                  <a:cs typeface="Angsana New" pitchFamily="18" charset="-34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Angsana New" pitchFamily="18" charset="-34"/>
                  <a:cs typeface="Angsana New" pitchFamily="18" charset="-34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Angsana New" pitchFamily="18" charset="-34"/>
                  <a:cs typeface="Angsana New" pitchFamily="18" charset="-34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Angsana New" pitchFamily="18" charset="-34"/>
                  <a:cs typeface="Angsana New" pitchFamily="18" charset="-34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Angsana New" pitchFamily="18" charset="-34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ngsana New" pitchFamily="18" charset="-34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ngsana New" pitchFamily="18" charset="-34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ngsana New" pitchFamily="18" charset="-34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ngsana New" pitchFamily="18" charset="-34"/>
                  <a:cs typeface="Angsana New" pitchFamily="18" charset="-34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th-TH" sz="2000">
                  <a:latin typeface="Tahoma" pitchFamily="34" charset="0"/>
                  <a:cs typeface="Tahoma" pitchFamily="34" charset="0"/>
                </a:rPr>
                <a:t>1987 : Mac II</a:t>
              </a:r>
            </a:p>
          </p:txBody>
        </p:sp>
      </p:grpSp>
      <p:grpSp>
        <p:nvGrpSpPr>
          <p:cNvPr id="26635" name="Group 43"/>
          <p:cNvGrpSpPr>
            <a:grpSpLocks/>
          </p:cNvGrpSpPr>
          <p:nvPr/>
        </p:nvGrpSpPr>
        <p:grpSpPr bwMode="auto">
          <a:xfrm>
            <a:off x="76200" y="4775200"/>
            <a:ext cx="2514600" cy="1387475"/>
            <a:chOff x="240" y="3110"/>
            <a:chExt cx="1584" cy="874"/>
          </a:xfrm>
        </p:grpSpPr>
        <p:pic>
          <p:nvPicPr>
            <p:cNvPr id="26641" name="Picture 29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6" y="3110"/>
              <a:ext cx="1056" cy="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642" name="Text Box 30"/>
            <p:cNvSpPr txBox="1">
              <a:spLocks noChangeArrowheads="1"/>
            </p:cNvSpPr>
            <p:nvPr/>
          </p:nvSpPr>
          <p:spPr bwMode="auto">
            <a:xfrm>
              <a:off x="240" y="3734"/>
              <a:ext cx="1584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Angsana New" pitchFamily="18" charset="-34"/>
                  <a:cs typeface="Angsana New" pitchFamily="18" charset="-34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Angsana New" pitchFamily="18" charset="-34"/>
                  <a:cs typeface="Angsana New" pitchFamily="18" charset="-34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Angsana New" pitchFamily="18" charset="-34"/>
                  <a:cs typeface="Angsana New" pitchFamily="18" charset="-34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Angsana New" pitchFamily="18" charset="-34"/>
                  <a:cs typeface="Angsana New" pitchFamily="18" charset="-34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Angsana New" pitchFamily="18" charset="-34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ngsana New" pitchFamily="18" charset="-34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ngsana New" pitchFamily="18" charset="-34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ngsana New" pitchFamily="18" charset="-34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ngsana New" pitchFamily="18" charset="-34"/>
                  <a:cs typeface="Angsana New" pitchFamily="18" charset="-34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th-TH" sz="2000">
                  <a:latin typeface="Tahoma" pitchFamily="34" charset="0"/>
                  <a:cs typeface="Tahoma" pitchFamily="34" charset="0"/>
                </a:rPr>
                <a:t>1989 : Mac portable</a:t>
              </a:r>
            </a:p>
          </p:txBody>
        </p:sp>
      </p:grpSp>
      <p:sp>
        <p:nvSpPr>
          <p:cNvPr id="26636" name="Text Box 20"/>
          <p:cNvSpPr txBox="1">
            <a:spLocks noChangeArrowheads="1"/>
          </p:cNvSpPr>
          <p:nvPr/>
        </p:nvSpPr>
        <p:spPr bwMode="auto">
          <a:xfrm>
            <a:off x="2638425" y="5834063"/>
            <a:ext cx="20574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th-TH" sz="2000">
                <a:latin typeface="Tahoma" pitchFamily="34" charset="0"/>
                <a:cs typeface="Tahoma" pitchFamily="34" charset="0"/>
              </a:rPr>
              <a:t>2002 : iMac</a:t>
            </a:r>
          </a:p>
        </p:txBody>
      </p:sp>
      <p:pic>
        <p:nvPicPr>
          <p:cNvPr id="26637" name="Picture 38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4175" y="4619625"/>
            <a:ext cx="1524000" cy="128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8" name="Picture 3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4405313"/>
            <a:ext cx="1797050" cy="145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9" name="Text Box 46"/>
          <p:cNvSpPr txBox="1">
            <a:spLocks noChangeArrowheads="1"/>
          </p:cNvSpPr>
          <p:nvPr/>
        </p:nvSpPr>
        <p:spPr bwMode="auto">
          <a:xfrm>
            <a:off x="6638925" y="5976938"/>
            <a:ext cx="20574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th-TH" sz="2000">
                <a:latin typeface="Tahoma" pitchFamily="34" charset="0"/>
                <a:cs typeface="Tahoma" pitchFamily="34" charset="0"/>
              </a:rPr>
              <a:t>200</a:t>
            </a:r>
            <a:r>
              <a:rPr lang="en-US" sz="2000">
                <a:latin typeface="Tahoma" pitchFamily="34" charset="0"/>
                <a:cs typeface="Tahoma" pitchFamily="34" charset="0"/>
              </a:rPr>
              <a:t>8</a:t>
            </a:r>
            <a:r>
              <a:rPr lang="th-TH" sz="2000">
                <a:latin typeface="Tahoma" pitchFamily="34" charset="0"/>
                <a:cs typeface="Tahoma" pitchFamily="34" charset="0"/>
              </a:rPr>
              <a:t> : </a:t>
            </a:r>
            <a:r>
              <a:rPr lang="en-US" sz="2000">
                <a:latin typeface="Tahoma" pitchFamily="34" charset="0"/>
                <a:cs typeface="Tahoma" pitchFamily="34" charset="0"/>
              </a:rPr>
              <a:t>Mac Air</a:t>
            </a:r>
            <a:endParaRPr lang="th-TH" sz="2000">
              <a:latin typeface="Tahoma" pitchFamily="34" charset="0"/>
              <a:cs typeface="Tahoma" pitchFamily="34" charset="0"/>
            </a:endParaRPr>
          </a:p>
        </p:txBody>
      </p:sp>
      <p:sp>
        <p:nvSpPr>
          <p:cNvPr id="26640" name="TextBox 33"/>
          <p:cNvSpPr txBox="1">
            <a:spLocks noChangeArrowheads="1"/>
          </p:cNvSpPr>
          <p:nvPr/>
        </p:nvSpPr>
        <p:spPr bwMode="auto">
          <a:xfrm>
            <a:off x="5214938" y="5072063"/>
            <a:ext cx="7366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9pPr>
          </a:lstStyle>
          <a:p>
            <a:r>
              <a:rPr lang="en-US">
                <a:latin typeface="Tahoma" pitchFamily="34" charset="0"/>
                <a:cs typeface="Tahoma" pitchFamily="34" charset="0"/>
              </a:rPr>
              <a:t>. . .</a:t>
            </a:r>
            <a:endParaRPr lang="th-TH"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70</a:t>
            </a:r>
            <a:r>
              <a:rPr lang="th-TH" dirty="0" smtClean="0"/>
              <a:t> กว่าปีที่ผ่านมา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908050"/>
            <a:ext cx="8174037" cy="5105400"/>
          </a:xfrm>
        </p:spPr>
        <p:txBody>
          <a:bodyPr/>
          <a:lstStyle/>
          <a:p>
            <a:pPr eaLnBrk="1" hangingPunct="1"/>
            <a:r>
              <a:rPr lang="th-TH" smtClean="0"/>
              <a:t>เล็กลง (ร้อยล้านทรานซิสเตอร์ปลายนิ้วก้อย)</a:t>
            </a:r>
          </a:p>
          <a:p>
            <a:pPr eaLnBrk="1" hangingPunct="1"/>
            <a:r>
              <a:rPr lang="th-TH" smtClean="0"/>
              <a:t>เร็วขึ้น (พันล้านคำสั่งในวินาที)</a:t>
            </a:r>
          </a:p>
          <a:p>
            <a:pPr eaLnBrk="1" hangingPunct="1"/>
            <a:r>
              <a:rPr lang="th-TH" smtClean="0"/>
              <a:t>จุข้อมูลมากขึ้น (แสนล้านตัวอักษรในฝ่ามือ</a:t>
            </a:r>
            <a:r>
              <a:rPr lang="en-US" smtClean="0"/>
              <a:t>)</a:t>
            </a:r>
          </a:p>
          <a:p>
            <a:pPr eaLnBrk="1" hangingPunct="1"/>
            <a:r>
              <a:rPr lang="en-US" smtClean="0"/>
              <a:t>กินไฟน้อยลง (ใช้ไฟทั้งอำเภอลดเหลือเท่าทีวี)</a:t>
            </a:r>
          </a:p>
          <a:p>
            <a:pPr eaLnBrk="1" hangingPunct="1"/>
            <a:r>
              <a:rPr lang="en-US" smtClean="0"/>
              <a:t>ราคาถูกลง (RAM</a:t>
            </a:r>
            <a:r>
              <a:rPr lang="th-TH" smtClean="0"/>
              <a:t> จาก</a:t>
            </a:r>
            <a:r>
              <a:rPr lang="en-US" smtClean="0"/>
              <a:t>ไบต์ละบาทเป็น</a:t>
            </a:r>
            <a:r>
              <a:rPr lang="th-TH" smtClean="0"/>
              <a:t>ล้านไบต์บาท)</a:t>
            </a:r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1143000" y="4267200"/>
            <a:ext cx="6781800" cy="9556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th-TH" dirty="0">
                <a:latin typeface="Tahoma" pitchFamily="34" charset="0"/>
                <a:cs typeface="Tahoma" pitchFamily="34" charset="0"/>
              </a:rPr>
              <a:t>Moore’s Law : เทคโนโลยีทางคอมพิวเตอร์มีประสิทธิภาพมากขึ้นสองเท่าทุกๆ 18 เดือน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build="p"/>
      <p:bldP spid="614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Game Consoles</a:t>
            </a:r>
            <a:endParaRPr lang="th-TH" dirty="0" smtClean="0"/>
          </a:p>
        </p:txBody>
      </p:sp>
      <p:sp>
        <p:nvSpPr>
          <p:cNvPr id="28675" name="Content Placeholder 2"/>
          <p:cNvSpPr>
            <a:spLocks noGrp="1"/>
          </p:cNvSpPr>
          <p:nvPr>
            <p:ph idx="1"/>
          </p:nvPr>
        </p:nvSpPr>
        <p:spPr>
          <a:xfrm>
            <a:off x="684213" y="908050"/>
            <a:ext cx="8245475" cy="5949950"/>
          </a:xfrm>
        </p:spPr>
        <p:txBody>
          <a:bodyPr/>
          <a:lstStyle/>
          <a:p>
            <a:pPr eaLnBrk="1" hangingPunct="1"/>
            <a:r>
              <a:rPr lang="en-US" sz="2400" smtClean="0"/>
              <a:t>1983 NES (Famicom)  8-bit CPU, </a:t>
            </a:r>
            <a:r>
              <a:rPr lang="en-US" sz="2400" smtClean="0">
                <a:solidFill>
                  <a:srgbClr val="C00000"/>
                </a:solidFill>
              </a:rPr>
              <a:t>1.79 MHz</a:t>
            </a:r>
            <a:r>
              <a:rPr lang="en-US" sz="2400" smtClean="0"/>
              <a:t>, 2KB, $160</a:t>
            </a:r>
          </a:p>
          <a:p>
            <a:pPr eaLnBrk="1" hangingPunct="1"/>
            <a:r>
              <a:rPr lang="en-US" sz="2400" smtClean="0"/>
              <a:t>1989 Sega Genesis   16-bit CPU, </a:t>
            </a:r>
            <a:r>
              <a:rPr lang="en-US" sz="2400" smtClean="0">
                <a:solidFill>
                  <a:srgbClr val="C00000"/>
                </a:solidFill>
              </a:rPr>
              <a:t>7.67MHz</a:t>
            </a:r>
            <a:r>
              <a:rPr lang="en-US" sz="2400" smtClean="0"/>
              <a:t>, 64KB, $200 </a:t>
            </a:r>
          </a:p>
          <a:p>
            <a:pPr eaLnBrk="1" hangingPunct="1"/>
            <a:r>
              <a:rPr lang="en-US" sz="2400" smtClean="0"/>
              <a:t>1991 Super NES	     16-bit CPU, </a:t>
            </a:r>
            <a:r>
              <a:rPr lang="en-US" sz="2400" smtClean="0">
                <a:solidFill>
                  <a:srgbClr val="C00000"/>
                </a:solidFill>
              </a:rPr>
              <a:t>3.58MHz</a:t>
            </a:r>
            <a:r>
              <a:rPr lang="en-US" sz="2400" smtClean="0"/>
              <a:t>, 128KB, $200</a:t>
            </a:r>
          </a:p>
          <a:p>
            <a:pPr eaLnBrk="1" hangingPunct="1"/>
            <a:r>
              <a:rPr lang="en-US" sz="2400" smtClean="0"/>
              <a:t>1994 Sega Saturn     32-bit CPU, </a:t>
            </a:r>
            <a:r>
              <a:rPr lang="en-US" sz="2400" smtClean="0">
                <a:solidFill>
                  <a:srgbClr val="C00000"/>
                </a:solidFill>
              </a:rPr>
              <a:t>28.63MHz</a:t>
            </a:r>
            <a:r>
              <a:rPr lang="en-US" sz="2400" smtClean="0"/>
              <a:t>, 2MB</a:t>
            </a:r>
          </a:p>
          <a:p>
            <a:pPr eaLnBrk="1" hangingPunct="1"/>
            <a:r>
              <a:rPr lang="en-US" sz="2400" smtClean="0"/>
              <a:t>1994 PlayStation 1   32-bit CPU, </a:t>
            </a:r>
            <a:r>
              <a:rPr lang="en-US" sz="2400" smtClean="0">
                <a:solidFill>
                  <a:srgbClr val="C00000"/>
                </a:solidFill>
              </a:rPr>
              <a:t>33.86MHz</a:t>
            </a:r>
            <a:r>
              <a:rPr lang="en-US" sz="2400" smtClean="0"/>
              <a:t>, 2MB</a:t>
            </a:r>
          </a:p>
          <a:p>
            <a:pPr eaLnBrk="1" hangingPunct="1"/>
            <a:r>
              <a:rPr lang="en-US" sz="2400" smtClean="0"/>
              <a:t>1996 Nintendo 64	     64-bit CPU, </a:t>
            </a:r>
            <a:r>
              <a:rPr lang="en-US" sz="2400" smtClean="0">
                <a:solidFill>
                  <a:srgbClr val="C00000"/>
                </a:solidFill>
              </a:rPr>
              <a:t>93.75MHz</a:t>
            </a:r>
            <a:r>
              <a:rPr lang="en-US" sz="2400" smtClean="0"/>
              <a:t>, 4MB</a:t>
            </a:r>
          </a:p>
          <a:p>
            <a:pPr eaLnBrk="1" hangingPunct="1"/>
            <a:r>
              <a:rPr lang="en-US" sz="2400" smtClean="0"/>
              <a:t>1999 Sega dreamcast 128-bit CPU, </a:t>
            </a:r>
            <a:r>
              <a:rPr lang="en-US" sz="2400" smtClean="0">
                <a:solidFill>
                  <a:srgbClr val="C00000"/>
                </a:solidFill>
              </a:rPr>
              <a:t>200MHz</a:t>
            </a:r>
            <a:r>
              <a:rPr lang="en-US" sz="2400" smtClean="0"/>
              <a:t>,16MB</a:t>
            </a:r>
          </a:p>
          <a:p>
            <a:pPr eaLnBrk="1" hangingPunct="1"/>
            <a:r>
              <a:rPr lang="en-US" sz="2400" smtClean="0"/>
              <a:t>2000 PlayStation 2   64-bit CPU, </a:t>
            </a:r>
            <a:r>
              <a:rPr lang="en-US" sz="2400" smtClean="0">
                <a:solidFill>
                  <a:srgbClr val="C00000"/>
                </a:solidFill>
              </a:rPr>
              <a:t>299MHz</a:t>
            </a:r>
            <a:r>
              <a:rPr lang="en-US" sz="2400" smtClean="0"/>
              <a:t>, 32MB</a:t>
            </a:r>
          </a:p>
          <a:p>
            <a:pPr eaLnBrk="1" hangingPunct="1"/>
            <a:r>
              <a:rPr lang="en-US" sz="2400" smtClean="0"/>
              <a:t>2001 Gamecube   32/64-bit CPU,</a:t>
            </a:r>
            <a:r>
              <a:rPr lang="en-US" sz="2400" smtClean="0">
                <a:solidFill>
                  <a:srgbClr val="C00000"/>
                </a:solidFill>
              </a:rPr>
              <a:t>485MHz</a:t>
            </a:r>
            <a:r>
              <a:rPr lang="en-US" sz="2400" smtClean="0"/>
              <a:t>, 43MB</a:t>
            </a:r>
          </a:p>
          <a:p>
            <a:pPr eaLnBrk="1" hangingPunct="1"/>
            <a:r>
              <a:rPr lang="en-US" sz="2400" smtClean="0"/>
              <a:t>2001 Xbox		    32-bit CPU </a:t>
            </a:r>
            <a:r>
              <a:rPr lang="en-US" sz="2400" smtClean="0">
                <a:solidFill>
                  <a:srgbClr val="C00000"/>
                </a:solidFill>
              </a:rPr>
              <a:t>733MHz</a:t>
            </a:r>
            <a:r>
              <a:rPr lang="en-US" sz="2400" smtClean="0"/>
              <a:t>, 64MB</a:t>
            </a:r>
          </a:p>
          <a:p>
            <a:pPr eaLnBrk="1" hangingPunct="1"/>
            <a:r>
              <a:rPr lang="en-US" sz="2400" smtClean="0"/>
              <a:t>2005 Xbox 360        </a:t>
            </a:r>
            <a:r>
              <a:rPr lang="en-US" sz="2400" smtClean="0">
                <a:solidFill>
                  <a:srgbClr val="C00000"/>
                </a:solidFill>
              </a:rPr>
              <a:t>3.2GHz</a:t>
            </a:r>
            <a:r>
              <a:rPr lang="en-US" sz="2400" smtClean="0"/>
              <a:t>, 512MB</a:t>
            </a:r>
          </a:p>
          <a:p>
            <a:pPr eaLnBrk="1" hangingPunct="1"/>
            <a:r>
              <a:rPr lang="en-US" sz="2400" smtClean="0"/>
              <a:t>2006 Wii 512MB   32/64-bit CPU,</a:t>
            </a:r>
            <a:r>
              <a:rPr lang="en-US" sz="2400" smtClean="0">
                <a:solidFill>
                  <a:srgbClr val="C00000"/>
                </a:solidFill>
              </a:rPr>
              <a:t>729MHz</a:t>
            </a:r>
            <a:r>
              <a:rPr lang="en-US" sz="2400" smtClean="0"/>
              <a:t>, 88MB</a:t>
            </a:r>
          </a:p>
          <a:p>
            <a:pPr eaLnBrk="1" hangingPunct="1"/>
            <a:r>
              <a:rPr lang="en-US" sz="2400" smtClean="0"/>
              <a:t>2006 PlayStation 3  32/64-bit CPU, </a:t>
            </a:r>
            <a:r>
              <a:rPr lang="en-US" sz="2400" smtClean="0">
                <a:solidFill>
                  <a:srgbClr val="C00000"/>
                </a:solidFill>
              </a:rPr>
              <a:t>3.2GHz</a:t>
            </a:r>
            <a:r>
              <a:rPr lang="en-US" sz="2400" smtClean="0"/>
              <a:t>, 256MB</a:t>
            </a:r>
            <a:endParaRPr lang="th-TH" sz="2400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th-TH" dirty="0" smtClean="0"/>
              <a:t>จำนวนทรานซิสเตอร์</a:t>
            </a:r>
          </a:p>
        </p:txBody>
      </p:sp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/>
          <a:stretch>
            <a:fillRect/>
          </a:stretch>
        </p:blipFill>
        <p:spPr bwMode="auto">
          <a:xfrm>
            <a:off x="642938" y="857250"/>
            <a:ext cx="7900987" cy="600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th-TH" dirty="0" smtClean="0"/>
              <a:t>ประสิทธิภาพของหน่วยประมวลผล</a:t>
            </a:r>
          </a:p>
        </p:txBody>
      </p:sp>
      <p:pic>
        <p:nvPicPr>
          <p:cNvPr id="30723" name="Picture 3" descr="Ch1-fig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" y="785813"/>
            <a:ext cx="8858250" cy="5370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คอมพิวเตอร์</a:t>
            </a:r>
            <a:endParaRPr lang="th-TH" smtClean="0"/>
          </a:p>
        </p:txBody>
      </p:sp>
      <p:sp>
        <p:nvSpPr>
          <p:cNvPr id="103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th-TH" smtClean="0"/>
              <a:t>เครื่องประมวลผล จัดเก็บ และสื่อสารข้อมูล</a:t>
            </a:r>
          </a:p>
          <a:p>
            <a:pPr lvl="1" eaLnBrk="1" hangingPunct="1"/>
            <a:r>
              <a:rPr lang="th-TH" smtClean="0"/>
              <a:t>ประมวลผลข้อมูลได้รวดเร็ว </a:t>
            </a:r>
          </a:p>
          <a:p>
            <a:pPr lvl="1" eaLnBrk="1" hangingPunct="1"/>
            <a:r>
              <a:rPr lang="th-TH" smtClean="0"/>
              <a:t>จัดเก็บข้อมูลได้มากมาย</a:t>
            </a:r>
          </a:p>
          <a:p>
            <a:pPr lvl="1" eaLnBrk="1" hangingPunct="1"/>
            <a:r>
              <a:rPr lang="th-TH" smtClean="0"/>
              <a:t>สื่อสารกันได้อย่างไร้พรมแดน</a:t>
            </a:r>
          </a:p>
          <a:p>
            <a:pPr eaLnBrk="1" hangingPunct="1"/>
            <a:r>
              <a:rPr lang="th-TH" smtClean="0"/>
              <a:t>การใช้งาน</a:t>
            </a:r>
          </a:p>
          <a:p>
            <a:pPr lvl="1" eaLnBrk="1" hangingPunct="1"/>
            <a:r>
              <a:rPr lang="th-TH" smtClean="0"/>
              <a:t>บันเทิง</a:t>
            </a:r>
          </a:p>
          <a:p>
            <a:pPr lvl="2" eaLnBrk="1" hangingPunct="1"/>
            <a:r>
              <a:rPr lang="th-TH" smtClean="0"/>
              <a:t>เกมส์ ดูหนัง ฟังเพลง ...</a:t>
            </a:r>
          </a:p>
          <a:p>
            <a:pPr lvl="1" eaLnBrk="1" hangingPunct="1"/>
            <a:r>
              <a:rPr lang="th-TH" smtClean="0"/>
              <a:t>จัดเก็บและค้นคืน</a:t>
            </a:r>
          </a:p>
          <a:p>
            <a:pPr lvl="2" eaLnBrk="1" hangingPunct="1"/>
            <a:r>
              <a:rPr lang="en-US" smtClean="0"/>
              <a:t>WWW, </a:t>
            </a:r>
            <a:r>
              <a:rPr lang="th-TH" smtClean="0"/>
              <a:t>ระบบทะเบียนราษฎร์ ห้องสมุด ...</a:t>
            </a:r>
          </a:p>
          <a:p>
            <a:pPr lvl="1" eaLnBrk="1" hangingPunct="1"/>
            <a:r>
              <a:rPr lang="th-TH" smtClean="0"/>
              <a:t>ธุรกิจ</a:t>
            </a:r>
          </a:p>
          <a:p>
            <a:pPr lvl="2" eaLnBrk="1" hangingPunct="1"/>
            <a:r>
              <a:rPr lang="en-US" smtClean="0"/>
              <a:t>email </a:t>
            </a:r>
            <a:r>
              <a:rPr lang="th-TH" smtClean="0"/>
              <a:t>ระบบบุคลากร</a:t>
            </a:r>
            <a:r>
              <a:rPr lang="en-US" smtClean="0"/>
              <a:t>, </a:t>
            </a:r>
            <a:r>
              <a:rPr lang="th-TH" smtClean="0"/>
              <a:t>วิเคราะห์ข้อมูล</a:t>
            </a:r>
            <a:r>
              <a:rPr lang="en-US" smtClean="0"/>
              <a:t>, </a:t>
            </a:r>
            <a:r>
              <a:rPr lang="th-TH" smtClean="0"/>
              <a:t>วางแผนทรัพยากร ...</a:t>
            </a:r>
          </a:p>
          <a:p>
            <a:pPr lvl="1" eaLnBrk="1" hangingPunct="1"/>
            <a:r>
              <a:rPr lang="th-TH" smtClean="0"/>
              <a:t>...</a:t>
            </a:r>
          </a:p>
        </p:txBody>
      </p:sp>
      <p:graphicFrame>
        <p:nvGraphicFramePr>
          <p:cNvPr id="1026" name="Object 2"/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5357813" y="1428750"/>
          <a:ext cx="1511300" cy="151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" name="Photo Editor Photo" r:id="rId4" imgW="1905266" imgH="1905266" progId="MSPhotoEd.3">
                  <p:embed/>
                </p:oleObj>
              </mc:Choice>
              <mc:Fallback>
                <p:oleObj name="Photo Editor Photo" r:id="rId4" imgW="1905266" imgH="1905266" progId="MSPhotoEd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57813" y="1428750"/>
                        <a:ext cx="1511300" cy="1511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7" name="Object 3"/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5715000" y="3000375"/>
          <a:ext cx="914400" cy="1504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8" name="Photo Editor Photo" r:id="rId6" imgW="1428949" imgH="2352381" progId="MSPhotoEd.3">
                  <p:embed/>
                </p:oleObj>
              </mc:Choice>
              <mc:Fallback>
                <p:oleObj name="Photo Editor Photo" r:id="rId6" imgW="1428949" imgH="2352381" progId="MSPhotoEd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5000" y="3000375"/>
                        <a:ext cx="914400" cy="1504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8" name="Object 4"/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7072313" y="1214438"/>
          <a:ext cx="1828800" cy="161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9" name="Photo Editor Photo" r:id="rId8" imgW="1828571" imgH="1619476" progId="MSPhotoEd.3">
                  <p:embed/>
                </p:oleObj>
              </mc:Choice>
              <mc:Fallback>
                <p:oleObj name="Photo Editor Photo" r:id="rId8" imgW="1828571" imgH="1619476" progId="MSPhotoEd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72313" y="1214438"/>
                        <a:ext cx="1828800" cy="1619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31" name="Picture 9" descr="215px-Playstation3vector">
            <a:hlinkClick r:id="rId10" tooltip="Playstation3vector.svg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0" y="3071813"/>
            <a:ext cx="1641475" cy="2230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0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0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03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03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03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03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0" grpId="0" build="p" bldLvl="2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th-TH" dirty="0" smtClean="0"/>
              <a:t>คุณลักษณะของคอมพิวเตอร์</a:t>
            </a:r>
          </a:p>
        </p:txBody>
      </p:sp>
      <p:sp>
        <p:nvSpPr>
          <p:cNvPr id="2053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th-TH" smtClean="0"/>
              <a:t>ซื่อสัตย์ ทำตามคำสั่ง</a:t>
            </a:r>
          </a:p>
          <a:p>
            <a:pPr eaLnBrk="1" hangingPunct="1"/>
            <a:r>
              <a:rPr lang="th-TH" smtClean="0"/>
              <a:t>ไม่บ่น ทำแต่เรื่องซ้ำๆ ซากๆ</a:t>
            </a:r>
          </a:p>
          <a:p>
            <a:pPr eaLnBrk="1" hangingPunct="1"/>
            <a:r>
              <a:rPr lang="th-TH" smtClean="0"/>
              <a:t>จำได้มาก จำได้แม่น</a:t>
            </a:r>
          </a:p>
          <a:p>
            <a:pPr eaLnBrk="1" hangingPunct="1"/>
            <a:r>
              <a:rPr lang="th-TH" smtClean="0"/>
              <a:t>ทำงานรวดเร็ว</a:t>
            </a:r>
          </a:p>
          <a:p>
            <a:pPr eaLnBrk="1" hangingPunct="1"/>
            <a:r>
              <a:rPr lang="th-TH" smtClean="0"/>
              <a:t>ไม่ฉลาด สอนอย่างไรก็ทำอย่างนั้น</a:t>
            </a:r>
          </a:p>
          <a:p>
            <a:pPr eaLnBrk="1" hangingPunct="1"/>
            <a:endParaRPr lang="th-TH" smtClean="0"/>
          </a:p>
        </p:txBody>
      </p:sp>
      <p:graphicFrame>
        <p:nvGraphicFramePr>
          <p:cNvPr id="2050" name="Object 2"/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3348038" y="3860800"/>
          <a:ext cx="1924050" cy="190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4" name="Photo Editor Photo" r:id="rId4" imgW="1924319" imgH="1905266" progId="MSPhotoEd.3">
                  <p:embed/>
                </p:oleObj>
              </mc:Choice>
              <mc:Fallback>
                <p:oleObj name="Photo Editor Photo" r:id="rId4" imgW="1924319" imgH="1905266" progId="MSPhotoEd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8038" y="3860800"/>
                        <a:ext cx="1924050" cy="1905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1" name="Object 3"/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5580063" y="2205038"/>
          <a:ext cx="2971800" cy="3648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5" name="Photo Editor Photo" r:id="rId6" imgW="2971429" imgH="3648584" progId="MSPhotoEd.3">
                  <p:embed/>
                </p:oleObj>
              </mc:Choice>
              <mc:Fallback>
                <p:oleObj name="Photo Editor Photo" r:id="rId6" imgW="2971429" imgH="3648584" progId="MSPhotoEd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80063" y="2205038"/>
                        <a:ext cx="2971800" cy="3648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0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th-TH" smtClean="0"/>
              <a:t>องค์ประกอบของคอมพิวเตอร์</a:t>
            </a:r>
          </a:p>
        </p:txBody>
      </p:sp>
      <p:sp>
        <p:nvSpPr>
          <p:cNvPr id="308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hardware </a:t>
            </a:r>
            <a:r>
              <a:rPr lang="th-TH" smtClean="0"/>
              <a:t>เพื่อประมวลผล จัดเก็บ และสื่อสารข้อมูล</a:t>
            </a:r>
          </a:p>
          <a:p>
            <a:pPr eaLnBrk="1" hangingPunct="1"/>
            <a:r>
              <a:rPr lang="en-US" smtClean="0"/>
              <a:t>software เพื่อสั่งให้ hardware ทำงานตามขั้นตอนที่กำหนดไว้</a:t>
            </a:r>
            <a:endParaRPr lang="th-TH" smtClean="0"/>
          </a:p>
        </p:txBody>
      </p:sp>
      <p:graphicFrame>
        <p:nvGraphicFramePr>
          <p:cNvPr id="3074" name="Object 33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6516688" y="2565400"/>
          <a:ext cx="1908175" cy="1576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6" name="Photo Editor Photo" r:id="rId4" imgW="1152381" imgH="952633" progId="MSPhotoEd.3">
                  <p:embed/>
                </p:oleObj>
              </mc:Choice>
              <mc:Fallback>
                <p:oleObj name="Photo Editor Photo" r:id="rId4" imgW="1152381" imgH="952633" progId="MSPhotoEd.3">
                  <p:embed/>
                  <p:pic>
                    <p:nvPicPr>
                      <p:cNvPr id="0" name="Object 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16688" y="2565400"/>
                        <a:ext cx="1908175" cy="15763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5" name="Object 31"/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3635375" y="4292600"/>
          <a:ext cx="2209800" cy="2112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7" name="Photo Editor Photo" r:id="rId6" imgW="1514686" imgH="1448002" progId="MSPhotoEd.3">
                  <p:embed/>
                </p:oleObj>
              </mc:Choice>
              <mc:Fallback>
                <p:oleObj name="Photo Editor Photo" r:id="rId6" imgW="1514686" imgH="1448002" progId="MSPhotoEd.3">
                  <p:embed/>
                  <p:pic>
                    <p:nvPicPr>
                      <p:cNvPr id="0" name="Object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35375" y="4292600"/>
                        <a:ext cx="2209800" cy="21129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6" name="Object 37"/>
          <p:cNvGraphicFramePr>
            <a:graphicFrameLocks noChangeAspect="1"/>
          </p:cNvGraphicFramePr>
          <p:nvPr/>
        </p:nvGraphicFramePr>
        <p:xfrm>
          <a:off x="755650" y="2781300"/>
          <a:ext cx="2473325" cy="2724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8" name="Photo Editor Photo" r:id="rId8" imgW="1695687" imgH="1867161" progId="MSPhotoEd.3">
                  <p:embed/>
                </p:oleObj>
              </mc:Choice>
              <mc:Fallback>
                <p:oleObj name="Photo Editor Photo" r:id="rId8" imgW="1695687" imgH="1867161" progId="MSPhotoEd.3">
                  <p:embed/>
                  <p:pic>
                    <p:nvPicPr>
                      <p:cNvPr id="0" name="Object 3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650" y="2781300"/>
                        <a:ext cx="2473325" cy="2724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7" name="Object 38"/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3995738" y="2492375"/>
          <a:ext cx="1771650" cy="177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9" name="Photo Editor Photo" r:id="rId10" imgW="1095528" imgH="1095528" progId="MSPhotoEd.3">
                  <p:embed/>
                </p:oleObj>
              </mc:Choice>
              <mc:Fallback>
                <p:oleObj name="Photo Editor Photo" r:id="rId10" imgW="1095528" imgH="1095528" progId="MSPhotoEd.3">
                  <p:embed/>
                  <p:pic>
                    <p:nvPicPr>
                      <p:cNvPr id="0" name="Object 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95738" y="2492375"/>
                        <a:ext cx="1771650" cy="1771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8" name="Object 41"/>
          <p:cNvGraphicFramePr>
            <a:graphicFrameLocks noChangeAspect="1"/>
          </p:cNvGraphicFramePr>
          <p:nvPr/>
        </p:nvGraphicFramePr>
        <p:xfrm>
          <a:off x="6429375" y="4500563"/>
          <a:ext cx="2181225" cy="176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0" r:id="rId12" imgW="3600000" imgH="2914286" progId="">
                  <p:embed/>
                </p:oleObj>
              </mc:Choice>
              <mc:Fallback>
                <p:oleObj r:id="rId12" imgW="3600000" imgH="2914286" progId="">
                  <p:embed/>
                  <p:pic>
                    <p:nvPicPr>
                      <p:cNvPr id="0" name="Object 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29375" y="4500563"/>
                        <a:ext cx="2181225" cy="176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0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th-TH" smtClean="0"/>
              <a:t>วัตถุประสงค์ของ </a:t>
            </a:r>
            <a:r>
              <a:rPr lang="en-US" smtClean="0"/>
              <a:t>2110101</a:t>
            </a:r>
            <a:endParaRPr lang="th-TH" smtClean="0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th-TH" smtClean="0"/>
              <a:t>รู้จักคอมพิวเตอร์</a:t>
            </a:r>
          </a:p>
          <a:p>
            <a:pPr eaLnBrk="1" hangingPunct="1"/>
            <a:r>
              <a:rPr lang="th-TH" smtClean="0"/>
              <a:t>ประยุกต์คอมพิวเตอร์</a:t>
            </a:r>
          </a:p>
          <a:p>
            <a:pPr eaLnBrk="1" hangingPunct="1"/>
            <a:r>
              <a:rPr lang="th-TH" smtClean="0"/>
              <a:t>แก้ปัญหาทางวิศวกรรมด้วยคอมพิวเตอร์ </a:t>
            </a:r>
          </a:p>
          <a:p>
            <a:pPr eaLnBrk="1" hangingPunct="1"/>
            <a:r>
              <a:rPr lang="th-TH" sz="4800" smtClean="0"/>
              <a:t>ทำโปรแกรมคอมพิวเตอร์</a:t>
            </a:r>
          </a:p>
          <a:p>
            <a:pPr eaLnBrk="1" hangingPunct="1"/>
            <a:endParaRPr lang="th-TH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th-TH" smtClean="0"/>
              <a:t>Hardware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908050"/>
            <a:ext cx="6335712" cy="5105400"/>
          </a:xfrm>
        </p:spPr>
        <p:txBody>
          <a:bodyPr/>
          <a:lstStyle/>
          <a:p>
            <a:pPr eaLnBrk="1" hangingPunct="1"/>
            <a:r>
              <a:rPr lang="en-US" smtClean="0"/>
              <a:t>Central Processing Unit (CPU)</a:t>
            </a:r>
            <a:endParaRPr lang="th-TH" smtClean="0"/>
          </a:p>
          <a:p>
            <a:pPr lvl="1" eaLnBrk="1" hangingPunct="1"/>
            <a:r>
              <a:rPr lang="en-US" smtClean="0"/>
              <a:t>เพื่อประมวลผลทางคณิตศาสตร์, </a:t>
            </a:r>
            <a:r>
              <a:rPr lang="th-TH" smtClean="0"/>
              <a:t>ตรรกะ</a:t>
            </a:r>
            <a:r>
              <a:rPr lang="en-US" smtClean="0"/>
              <a:t>, การ</a:t>
            </a:r>
            <a:r>
              <a:rPr lang="th-TH" smtClean="0"/>
              <a:t>ทดสอบจริงเท็จ</a:t>
            </a:r>
            <a:r>
              <a:rPr lang="en-US" smtClean="0"/>
              <a:t>, </a:t>
            </a:r>
            <a:r>
              <a:rPr lang="th-TH" smtClean="0"/>
              <a:t>การทำงานซ้ำ</a:t>
            </a:r>
            <a:endParaRPr lang="en-US" smtClean="0"/>
          </a:p>
          <a:p>
            <a:pPr eaLnBrk="1" hangingPunct="1"/>
            <a:r>
              <a:rPr lang="en-US" smtClean="0"/>
              <a:t>Memory</a:t>
            </a:r>
          </a:p>
          <a:p>
            <a:pPr lvl="1" eaLnBrk="1" hangingPunct="1"/>
            <a:r>
              <a:rPr lang="th-TH" smtClean="0"/>
              <a:t>เพื่อจัดเก็บและค้นคืนข้อมูล</a:t>
            </a:r>
            <a:endParaRPr lang="en-US" smtClean="0"/>
          </a:p>
          <a:p>
            <a:pPr eaLnBrk="1" hangingPunct="1"/>
            <a:r>
              <a:rPr lang="en-US" smtClean="0"/>
              <a:t>I/O</a:t>
            </a:r>
          </a:p>
          <a:p>
            <a:pPr lvl="1" eaLnBrk="1" hangingPunct="1"/>
            <a:r>
              <a:rPr lang="th-TH" smtClean="0"/>
              <a:t>เพื่อรับส่งสื่อสารข้อมูล (จอภาพ แป้นพิมพ์ เมาส์ โมเดม เครื่องพิมพ์ กล้อง</a:t>
            </a:r>
            <a:r>
              <a:rPr lang="en-US" smtClean="0"/>
              <a:t> ...)</a:t>
            </a:r>
            <a:endParaRPr lang="th-TH" smtClean="0"/>
          </a:p>
        </p:txBody>
      </p:sp>
      <p:grpSp>
        <p:nvGrpSpPr>
          <p:cNvPr id="31748" name="Group 10"/>
          <p:cNvGrpSpPr>
            <a:grpSpLocks/>
          </p:cNvGrpSpPr>
          <p:nvPr/>
        </p:nvGrpSpPr>
        <p:grpSpPr bwMode="auto">
          <a:xfrm>
            <a:off x="5508625" y="2133600"/>
            <a:ext cx="3124200" cy="1320800"/>
            <a:chOff x="2544" y="3072"/>
            <a:chExt cx="1968" cy="832"/>
          </a:xfrm>
        </p:grpSpPr>
        <p:sp>
          <p:nvSpPr>
            <p:cNvPr id="7172" name="Text Box 4"/>
            <p:cNvSpPr txBox="1">
              <a:spLocks noChangeArrowheads="1"/>
            </p:cNvSpPr>
            <p:nvPr/>
          </p:nvSpPr>
          <p:spPr bwMode="auto">
            <a:xfrm>
              <a:off x="3120" y="3072"/>
              <a:ext cx="864" cy="25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en-US" sz="2000" dirty="0">
                  <a:solidFill>
                    <a:schemeClr val="accent2"/>
                  </a:solidFill>
                  <a:latin typeface="Arial" pitchFamily="34" charset="0"/>
                  <a:cs typeface="Tahoma" pitchFamily="34" charset="0"/>
                </a:rPr>
                <a:t>CPU</a:t>
              </a:r>
              <a:endParaRPr lang="th-TH" dirty="0">
                <a:solidFill>
                  <a:schemeClr val="accent2"/>
                </a:solidFill>
                <a:latin typeface="Arial" pitchFamily="34" charset="0"/>
                <a:cs typeface="Tahoma" pitchFamily="34" charset="0"/>
              </a:endParaRPr>
            </a:p>
          </p:txBody>
        </p:sp>
        <p:sp>
          <p:nvSpPr>
            <p:cNvPr id="7173" name="Text Box 5"/>
            <p:cNvSpPr txBox="1">
              <a:spLocks noChangeArrowheads="1"/>
            </p:cNvSpPr>
            <p:nvPr/>
          </p:nvSpPr>
          <p:spPr bwMode="auto">
            <a:xfrm>
              <a:off x="2544" y="3648"/>
              <a:ext cx="816" cy="25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en-US" sz="2000" dirty="0">
                  <a:solidFill>
                    <a:schemeClr val="accent2"/>
                  </a:solidFill>
                  <a:latin typeface="Arial" pitchFamily="34" charset="0"/>
                  <a:cs typeface="Tahoma" pitchFamily="34" charset="0"/>
                </a:rPr>
                <a:t>Memory</a:t>
              </a:r>
              <a:endParaRPr lang="th-TH" dirty="0">
                <a:latin typeface="Arial" pitchFamily="34" charset="0"/>
                <a:cs typeface="Tahoma" pitchFamily="34" charset="0"/>
              </a:endParaRPr>
            </a:p>
          </p:txBody>
        </p:sp>
        <p:sp>
          <p:nvSpPr>
            <p:cNvPr id="7174" name="Text Box 6"/>
            <p:cNvSpPr txBox="1">
              <a:spLocks noChangeArrowheads="1"/>
            </p:cNvSpPr>
            <p:nvPr/>
          </p:nvSpPr>
          <p:spPr bwMode="auto">
            <a:xfrm>
              <a:off x="3696" y="3648"/>
              <a:ext cx="816" cy="25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en-US" sz="2000" dirty="0">
                  <a:solidFill>
                    <a:schemeClr val="accent2"/>
                  </a:solidFill>
                  <a:latin typeface="Arial" pitchFamily="34" charset="0"/>
                  <a:cs typeface="Tahoma" pitchFamily="34" charset="0"/>
                </a:rPr>
                <a:t>I/O</a:t>
              </a:r>
              <a:endParaRPr lang="th-TH" dirty="0">
                <a:latin typeface="Arial" pitchFamily="34" charset="0"/>
                <a:cs typeface="Tahoma" pitchFamily="34" charset="0"/>
              </a:endParaRPr>
            </a:p>
          </p:txBody>
        </p:sp>
        <p:sp>
          <p:nvSpPr>
            <p:cNvPr id="31752" name="Line 7"/>
            <p:cNvSpPr>
              <a:spLocks noChangeShapeType="1"/>
            </p:cNvSpPr>
            <p:nvPr/>
          </p:nvSpPr>
          <p:spPr bwMode="auto">
            <a:xfrm flipH="1">
              <a:off x="2928" y="3360"/>
              <a:ext cx="432" cy="288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753" name="Line 8"/>
            <p:cNvSpPr>
              <a:spLocks noChangeShapeType="1"/>
            </p:cNvSpPr>
            <p:nvPr/>
          </p:nvSpPr>
          <p:spPr bwMode="auto">
            <a:xfrm>
              <a:off x="3696" y="3360"/>
              <a:ext cx="384" cy="288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754" name="Line 9"/>
            <p:cNvSpPr>
              <a:spLocks noChangeShapeType="1"/>
            </p:cNvSpPr>
            <p:nvPr/>
          </p:nvSpPr>
          <p:spPr bwMode="auto">
            <a:xfrm>
              <a:off x="3408" y="3792"/>
              <a:ext cx="288" cy="0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8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Central Processing Unit</a:t>
            </a:r>
            <a:endParaRPr lang="th-TH" smtClean="0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th-TH" dirty="0" smtClean="0"/>
              <a:t>ทำงานตามชุดคำสั่งที่กำหนดให้</a:t>
            </a:r>
          </a:p>
          <a:p>
            <a:pPr eaLnBrk="1" hangingPunct="1"/>
            <a:r>
              <a:rPr lang="th-TH" dirty="0" smtClean="0"/>
              <a:t>ทำงานได้รวดเร็ว (พันล้านคำสั่งในวินาที)</a:t>
            </a:r>
          </a:p>
          <a:p>
            <a:pPr eaLnBrk="1" hangingPunct="1"/>
            <a:r>
              <a:rPr lang="th-TH" dirty="0" smtClean="0"/>
              <a:t>ควบคุมการทำงานของส่วนอื่นๆ </a:t>
            </a:r>
          </a:p>
          <a:p>
            <a:pPr eaLnBrk="1" hangingPunct="1"/>
            <a:r>
              <a:rPr lang="th-TH" dirty="0" smtClean="0"/>
              <a:t>ชุดคำสั่ง</a:t>
            </a:r>
          </a:p>
          <a:p>
            <a:pPr lvl="1" eaLnBrk="1" hangingPunct="1"/>
            <a:r>
              <a:rPr lang="th-TH" dirty="0" smtClean="0"/>
              <a:t>เป็นรหัสฐานสอง</a:t>
            </a:r>
          </a:p>
          <a:p>
            <a:pPr lvl="1" eaLnBrk="1" hangingPunct="1"/>
            <a:r>
              <a:rPr lang="th-TH" dirty="0" smtClean="0"/>
              <a:t>เก็บในหน่วยความจำ </a:t>
            </a:r>
          </a:p>
          <a:p>
            <a:pPr lvl="1" eaLnBrk="1" hangingPunct="1"/>
            <a:r>
              <a:rPr lang="th-TH" dirty="0" smtClean="0"/>
              <a:t>เปลี่ยนแปลงได้</a:t>
            </a:r>
          </a:p>
          <a:p>
            <a:pPr eaLnBrk="1" hangingPunct="1"/>
            <a:r>
              <a:rPr lang="th-TH" dirty="0" smtClean="0"/>
              <a:t>ยี่ห้อ</a:t>
            </a:r>
          </a:p>
          <a:p>
            <a:pPr lvl="1" eaLnBrk="1" hangingPunct="1"/>
            <a:r>
              <a:rPr lang="th-TH" dirty="0" smtClean="0"/>
              <a:t>Intel</a:t>
            </a:r>
            <a:r>
              <a:rPr lang="en-US" dirty="0" smtClean="0"/>
              <a:t> Core </a:t>
            </a:r>
            <a:r>
              <a:rPr lang="en-US" dirty="0" smtClean="0"/>
              <a:t>i7</a:t>
            </a:r>
            <a:r>
              <a:rPr lang="th-TH" dirty="0" smtClean="0"/>
              <a:t>, </a:t>
            </a:r>
            <a:r>
              <a:rPr lang="th-TH" dirty="0" smtClean="0"/>
              <a:t>Intel </a:t>
            </a:r>
            <a:r>
              <a:rPr lang="en-US" dirty="0" smtClean="0"/>
              <a:t>Atom</a:t>
            </a:r>
            <a:r>
              <a:rPr lang="th-TH" dirty="0" smtClean="0"/>
              <a:t>, Intel StrongARM, AMD Xeon, IBM PowerPC,</a:t>
            </a:r>
            <a:r>
              <a:rPr lang="en-US" dirty="0" smtClean="0"/>
              <a:t> </a:t>
            </a:r>
            <a:r>
              <a:rPr lang="th-TH" dirty="0" smtClean="0"/>
              <a:t>...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96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96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296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296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 build="p" bldLvl="2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th-TH" dirty="0" smtClean="0"/>
              <a:t>CPU </a:t>
            </a:r>
            <a:r>
              <a:rPr lang="en-US" dirty="0" smtClean="0"/>
              <a:t>:</a:t>
            </a:r>
            <a:r>
              <a:rPr lang="th-TH" dirty="0" smtClean="0"/>
              <a:t> </a:t>
            </a:r>
            <a:r>
              <a:rPr lang="en-US" dirty="0" smtClean="0"/>
              <a:t>M</a:t>
            </a:r>
            <a:r>
              <a:rPr lang="th-TH" dirty="0" smtClean="0"/>
              <a:t>icroprocessor</a:t>
            </a:r>
          </a:p>
        </p:txBody>
      </p:sp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8" y="2000250"/>
            <a:ext cx="1857375" cy="186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0" y="2000250"/>
            <a:ext cx="1857375" cy="186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4214813"/>
            <a:ext cx="4724400" cy="121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8" name="Picture 103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813" y="857250"/>
            <a:ext cx="3333750" cy="292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9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813" y="4040188"/>
            <a:ext cx="3314700" cy="259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Memory</a:t>
            </a:r>
            <a:endParaRPr lang="th-TH" smtClean="0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th-TH" smtClean="0"/>
              <a:t>เก็บชุดคำสั่งการทำงานของ </a:t>
            </a:r>
            <a:r>
              <a:rPr lang="en-US" smtClean="0"/>
              <a:t>CPU</a:t>
            </a:r>
          </a:p>
          <a:p>
            <a:pPr eaLnBrk="1" hangingPunct="1"/>
            <a:r>
              <a:rPr lang="th-TH" smtClean="0"/>
              <a:t>เก็บข้อมูลสำหรับการประมวลผล</a:t>
            </a:r>
          </a:p>
          <a:p>
            <a:pPr eaLnBrk="1" hangingPunct="1"/>
            <a:r>
              <a:rPr lang="th-TH" smtClean="0"/>
              <a:t>แบ่งเป็น</a:t>
            </a:r>
          </a:p>
          <a:p>
            <a:pPr lvl="1" eaLnBrk="1" hangingPunct="1"/>
            <a:r>
              <a:rPr lang="en-US" smtClean="0"/>
              <a:t>main memory</a:t>
            </a:r>
            <a:endParaRPr lang="th-TH" smtClean="0"/>
          </a:p>
          <a:p>
            <a:pPr lvl="2" eaLnBrk="1" hangingPunct="1"/>
            <a:r>
              <a:rPr lang="th-TH" sz="2200" smtClean="0"/>
              <a:t>ที่เก็บชั่วคราว</a:t>
            </a:r>
          </a:p>
          <a:p>
            <a:pPr lvl="2" eaLnBrk="1" hangingPunct="1"/>
            <a:r>
              <a:rPr lang="th-TH" sz="2200" smtClean="0"/>
              <a:t>เร็วแต่ราคาแพง  </a:t>
            </a:r>
            <a:r>
              <a:rPr lang="en-US" sz="2200" smtClean="0"/>
              <a:t>(10</a:t>
            </a:r>
            <a:r>
              <a:rPr lang="en-US" sz="2200" baseline="30000" smtClean="0"/>
              <a:t>-8  </a:t>
            </a:r>
            <a:r>
              <a:rPr lang="th-TH" sz="2200" smtClean="0"/>
              <a:t>วินาที ล้านไบต์บาท</a:t>
            </a:r>
            <a:r>
              <a:rPr lang="en-US" sz="2200" smtClean="0"/>
              <a:t>)</a:t>
            </a:r>
          </a:p>
          <a:p>
            <a:pPr lvl="2" eaLnBrk="1" hangingPunct="1"/>
            <a:r>
              <a:rPr lang="en-US" sz="2200" smtClean="0"/>
              <a:t>RAM (random access memory)</a:t>
            </a:r>
            <a:endParaRPr lang="th-TH" smtClean="0"/>
          </a:p>
          <a:p>
            <a:pPr lvl="1" eaLnBrk="1" hangingPunct="1"/>
            <a:r>
              <a:rPr lang="en-US" smtClean="0"/>
              <a:t>secondary storage</a:t>
            </a:r>
          </a:p>
          <a:p>
            <a:pPr lvl="2" eaLnBrk="1" hangingPunct="1"/>
            <a:r>
              <a:rPr lang="th-TH" sz="2200" smtClean="0"/>
              <a:t>ที่เก็บถาวร </a:t>
            </a:r>
          </a:p>
          <a:p>
            <a:pPr lvl="2" eaLnBrk="1" hangingPunct="1"/>
            <a:r>
              <a:rPr lang="th-TH" sz="2200" smtClean="0"/>
              <a:t>ช้ากว่าแต่ราคาถูก </a:t>
            </a:r>
            <a:r>
              <a:rPr lang="en-US" sz="2200" smtClean="0"/>
              <a:t>(HD : 0.01 </a:t>
            </a:r>
            <a:r>
              <a:rPr lang="th-TH" sz="2200" smtClean="0"/>
              <a:t>วินาที ร้อยล้านไบต์บาท)</a:t>
            </a:r>
          </a:p>
          <a:p>
            <a:pPr lvl="2" eaLnBrk="1" hangingPunct="1"/>
            <a:r>
              <a:rPr lang="th-TH" sz="2200" smtClean="0"/>
              <a:t>hard disk, CD-ROM, DVD-ROM, </a:t>
            </a:r>
            <a:r>
              <a:rPr lang="en-US" sz="2200" smtClean="0"/>
              <a:t>flash drive</a:t>
            </a:r>
            <a:r>
              <a:rPr lang="th-TH" sz="2200" smtClean="0"/>
              <a:t>, ...</a:t>
            </a:r>
            <a:endParaRPr lang="th-TH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1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17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317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317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317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174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3174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 build="p" bldLvl="2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 sz="quarter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th-TH" smtClean="0"/>
              <a:t>Memory</a:t>
            </a:r>
          </a:p>
        </p:txBody>
      </p:sp>
      <p:grpSp>
        <p:nvGrpSpPr>
          <p:cNvPr id="2" name="Group 22"/>
          <p:cNvGrpSpPr>
            <a:grpSpLocks/>
          </p:cNvGrpSpPr>
          <p:nvPr/>
        </p:nvGrpSpPr>
        <p:grpSpPr bwMode="auto">
          <a:xfrm>
            <a:off x="3500438" y="4286250"/>
            <a:ext cx="2087562" cy="1890713"/>
            <a:chOff x="5000625" y="4402138"/>
            <a:chExt cx="2087563" cy="1890712"/>
          </a:xfrm>
        </p:grpSpPr>
        <p:graphicFrame>
          <p:nvGraphicFramePr>
            <p:cNvPr id="4102" name="Object 14"/>
            <p:cNvGraphicFramePr>
              <a:graphicFrameLocks noChangeAspect="1"/>
            </p:cNvGraphicFramePr>
            <p:nvPr/>
          </p:nvGraphicFramePr>
          <p:xfrm>
            <a:off x="5000625" y="4786313"/>
            <a:ext cx="2087563" cy="150653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48" name="Photo Editor Photo" r:id="rId4" imgW="1267002" imgH="914286" progId="MSPhotoEd.3">
                    <p:embed/>
                  </p:oleObj>
                </mc:Choice>
                <mc:Fallback>
                  <p:oleObj name="Photo Editor Photo" r:id="rId4" imgW="1267002" imgH="914286" progId="MSPhotoEd.3">
                    <p:embed/>
                    <p:pic>
                      <p:nvPicPr>
                        <p:cNvPr id="0" name="Object 1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000625" y="4786313"/>
                          <a:ext cx="2087563" cy="150653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1" name="TextBox 10"/>
            <p:cNvSpPr txBox="1"/>
            <p:nvPr/>
          </p:nvSpPr>
          <p:spPr>
            <a:xfrm>
              <a:off x="5173662" y="4402138"/>
              <a:ext cx="990600" cy="46196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2400" dirty="0">
                  <a:latin typeface="+mj-lt"/>
                  <a:cs typeface="+mn-cs"/>
                </a:rPr>
                <a:t>4.7GB</a:t>
              </a:r>
              <a:endParaRPr lang="th-TH" sz="2400" dirty="0">
                <a:latin typeface="+mj-lt"/>
                <a:cs typeface="+mn-cs"/>
              </a:endParaRPr>
            </a:p>
          </p:txBody>
        </p:sp>
      </p:grpSp>
      <p:grpSp>
        <p:nvGrpSpPr>
          <p:cNvPr id="3" name="Group 21"/>
          <p:cNvGrpSpPr>
            <a:grpSpLocks/>
          </p:cNvGrpSpPr>
          <p:nvPr/>
        </p:nvGrpSpPr>
        <p:grpSpPr bwMode="auto">
          <a:xfrm>
            <a:off x="857250" y="4143375"/>
            <a:ext cx="1625600" cy="2085975"/>
            <a:chOff x="1857375" y="4214813"/>
            <a:chExt cx="1625600" cy="2085975"/>
          </a:xfrm>
        </p:grpSpPr>
        <p:graphicFrame>
          <p:nvGraphicFramePr>
            <p:cNvPr id="4101" name="Object 16"/>
            <p:cNvGraphicFramePr>
              <a:graphicFrameLocks noChangeAspect="1"/>
            </p:cNvGraphicFramePr>
            <p:nvPr/>
          </p:nvGraphicFramePr>
          <p:xfrm>
            <a:off x="1857375" y="4572000"/>
            <a:ext cx="1625600" cy="17287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49" name="Photo Editor Photo" r:id="rId6" imgW="1343212" imgH="1428949" progId="MSPhotoEd.3">
                    <p:embed/>
                  </p:oleObj>
                </mc:Choice>
                <mc:Fallback>
                  <p:oleObj name="Photo Editor Photo" r:id="rId6" imgW="1343212" imgH="1428949" progId="MSPhotoEd.3">
                    <p:embed/>
                    <p:pic>
                      <p:nvPicPr>
                        <p:cNvPr id="0" name="Object 1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857375" y="4572000"/>
                          <a:ext cx="1625600" cy="172878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2" name="TextBox 11"/>
            <p:cNvSpPr txBox="1"/>
            <p:nvPr/>
          </p:nvSpPr>
          <p:spPr>
            <a:xfrm>
              <a:off x="2143125" y="4214813"/>
              <a:ext cx="1108075" cy="46196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2400" dirty="0">
                  <a:latin typeface="+mj-lt"/>
                  <a:cs typeface="+mn-cs"/>
                </a:rPr>
                <a:t>800MB</a:t>
              </a:r>
              <a:endParaRPr lang="th-TH" sz="2400" dirty="0">
                <a:latin typeface="+mj-lt"/>
                <a:cs typeface="+mn-cs"/>
              </a:endParaRPr>
            </a:p>
          </p:txBody>
        </p:sp>
      </p:grpSp>
      <p:grpSp>
        <p:nvGrpSpPr>
          <p:cNvPr id="4" name="Group 26"/>
          <p:cNvGrpSpPr>
            <a:grpSpLocks/>
          </p:cNvGrpSpPr>
          <p:nvPr/>
        </p:nvGrpSpPr>
        <p:grpSpPr bwMode="auto">
          <a:xfrm>
            <a:off x="285750" y="1214438"/>
            <a:ext cx="3000375" cy="1747837"/>
            <a:chOff x="285750" y="1214438"/>
            <a:chExt cx="3000375" cy="1747837"/>
          </a:xfrm>
        </p:grpSpPr>
        <p:sp>
          <p:nvSpPr>
            <p:cNvPr id="13" name="TextBox 12"/>
            <p:cNvSpPr txBox="1"/>
            <p:nvPr/>
          </p:nvSpPr>
          <p:spPr>
            <a:xfrm>
              <a:off x="1000125" y="1214438"/>
              <a:ext cx="739775" cy="46196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2400" dirty="0">
                  <a:latin typeface="+mj-lt"/>
                  <a:cs typeface="+mn-cs"/>
                </a:rPr>
                <a:t>1GB</a:t>
              </a:r>
              <a:endParaRPr lang="th-TH" sz="2400" dirty="0">
                <a:latin typeface="+mj-lt"/>
                <a:cs typeface="+mn-cs"/>
              </a:endParaRPr>
            </a:p>
          </p:txBody>
        </p:sp>
        <p:grpSp>
          <p:nvGrpSpPr>
            <p:cNvPr id="4119" name="Group 18"/>
            <p:cNvGrpSpPr>
              <a:grpSpLocks/>
            </p:cNvGrpSpPr>
            <p:nvPr/>
          </p:nvGrpSpPr>
          <p:grpSpPr bwMode="auto">
            <a:xfrm>
              <a:off x="285750" y="1214438"/>
              <a:ext cx="3000375" cy="1747837"/>
              <a:chOff x="285750" y="1214438"/>
              <a:chExt cx="3000375" cy="1747837"/>
            </a:xfrm>
          </p:grpSpPr>
          <p:graphicFrame>
            <p:nvGraphicFramePr>
              <p:cNvPr id="4100" name="Object 12"/>
              <p:cNvGraphicFramePr>
                <a:graphicFrameLocks noChangeAspect="1"/>
              </p:cNvGraphicFramePr>
              <p:nvPr/>
            </p:nvGraphicFramePr>
            <p:xfrm>
              <a:off x="500063" y="1214438"/>
              <a:ext cx="2303462" cy="122872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4150" name="Photo Editor Photo" r:id="rId8" imgW="1428949" imgH="762106" progId="MSPhotoEd.3">
                      <p:embed/>
                    </p:oleObj>
                  </mc:Choice>
                  <mc:Fallback>
                    <p:oleObj name="Photo Editor Photo" r:id="rId8" imgW="1428949" imgH="762106" progId="MSPhotoEd.3">
                      <p:embed/>
                      <p:pic>
                        <p:nvPicPr>
                          <p:cNvPr id="0" name="Object 12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9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500063" y="1214438"/>
                            <a:ext cx="2303462" cy="1228725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16" name="TextBox 15"/>
              <p:cNvSpPr txBox="1"/>
              <p:nvPr/>
            </p:nvSpPr>
            <p:spPr>
              <a:xfrm>
                <a:off x="285750" y="2500313"/>
                <a:ext cx="3000375" cy="46196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sz="2400" dirty="0">
                    <a:latin typeface="+mj-lt"/>
                    <a:cs typeface="Tahoma" pitchFamily="34" charset="0"/>
                  </a:rPr>
                  <a:t>RAM : </a:t>
                </a:r>
                <a:r>
                  <a:rPr lang="th-TH" sz="2400" dirty="0">
                    <a:latin typeface="+mj-lt"/>
                    <a:cs typeface="Tahoma" pitchFamily="34" charset="0"/>
                  </a:rPr>
                  <a:t>ล้านไบต์บาท</a:t>
                </a:r>
              </a:p>
            </p:txBody>
          </p:sp>
        </p:grpSp>
      </p:grpSp>
      <p:grpSp>
        <p:nvGrpSpPr>
          <p:cNvPr id="6" name="Group 20"/>
          <p:cNvGrpSpPr>
            <a:grpSpLocks/>
          </p:cNvGrpSpPr>
          <p:nvPr/>
        </p:nvGrpSpPr>
        <p:grpSpPr bwMode="auto">
          <a:xfrm>
            <a:off x="2643188" y="1000125"/>
            <a:ext cx="3857625" cy="2676525"/>
            <a:chOff x="2643188" y="1000125"/>
            <a:chExt cx="3857625" cy="2676525"/>
          </a:xfrm>
        </p:grpSpPr>
        <p:graphicFrame>
          <p:nvGraphicFramePr>
            <p:cNvPr id="4099" name="Object 10"/>
            <p:cNvGraphicFramePr>
              <a:graphicFrameLocks noChangeAspect="1"/>
            </p:cNvGraphicFramePr>
            <p:nvPr/>
          </p:nvGraphicFramePr>
          <p:xfrm>
            <a:off x="3143250" y="1071563"/>
            <a:ext cx="2859088" cy="21399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51" name="Photo Editor Photo" r:id="rId10" imgW="1666667" imgH="1247619" progId="MSPhotoEd.3">
                    <p:embed/>
                  </p:oleObj>
                </mc:Choice>
                <mc:Fallback>
                  <p:oleObj name="Photo Editor Photo" r:id="rId10" imgW="1666667" imgH="1247619" progId="MSPhotoEd.3">
                    <p:embed/>
                    <p:pic>
                      <p:nvPicPr>
                        <p:cNvPr id="0" name="Object 1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143250" y="1071563"/>
                          <a:ext cx="2859088" cy="213995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4" name="TextBox 13"/>
            <p:cNvSpPr txBox="1"/>
            <p:nvPr/>
          </p:nvSpPr>
          <p:spPr>
            <a:xfrm>
              <a:off x="3429000" y="1000125"/>
              <a:ext cx="1076325" cy="46196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2400" dirty="0">
                  <a:latin typeface="+mj-lt"/>
                  <a:cs typeface="+mn-cs"/>
                </a:rPr>
                <a:t>500GB</a:t>
              </a:r>
              <a:endParaRPr lang="th-TH" sz="2400" dirty="0">
                <a:latin typeface="+mj-lt"/>
                <a:cs typeface="+mn-cs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2643188" y="3214688"/>
              <a:ext cx="3857625" cy="46196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2400" dirty="0" err="1">
                  <a:latin typeface="+mj-lt"/>
                  <a:cs typeface="Tahoma" pitchFamily="34" charset="0"/>
                </a:rPr>
                <a:t>Harddisk</a:t>
              </a:r>
              <a:r>
                <a:rPr lang="en-US" sz="2400" dirty="0">
                  <a:latin typeface="+mj-lt"/>
                  <a:cs typeface="Tahoma" pitchFamily="34" charset="0"/>
                </a:rPr>
                <a:t> : </a:t>
              </a:r>
              <a:r>
                <a:rPr lang="th-TH" sz="2400" dirty="0">
                  <a:latin typeface="+mj-lt"/>
                  <a:cs typeface="Tahoma" pitchFamily="34" charset="0"/>
                </a:rPr>
                <a:t>ร้อยล้านไบต์บาท</a:t>
              </a:r>
            </a:p>
          </p:txBody>
        </p:sp>
      </p:grpSp>
      <p:grpSp>
        <p:nvGrpSpPr>
          <p:cNvPr id="7" name="Group 27"/>
          <p:cNvGrpSpPr>
            <a:grpSpLocks/>
          </p:cNvGrpSpPr>
          <p:nvPr/>
        </p:nvGrpSpPr>
        <p:grpSpPr bwMode="auto">
          <a:xfrm>
            <a:off x="5929313" y="1143000"/>
            <a:ext cx="3214687" cy="1785938"/>
            <a:chOff x="5929313" y="1143000"/>
            <a:chExt cx="3214687" cy="1785938"/>
          </a:xfrm>
        </p:grpSpPr>
        <p:sp>
          <p:nvSpPr>
            <p:cNvPr id="15" name="TextBox 14"/>
            <p:cNvSpPr txBox="1"/>
            <p:nvPr/>
          </p:nvSpPr>
          <p:spPr>
            <a:xfrm>
              <a:off x="7072313" y="1143000"/>
              <a:ext cx="739775" cy="46196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2400" dirty="0">
                  <a:latin typeface="+mj-lt"/>
                  <a:cs typeface="+mn-cs"/>
                </a:rPr>
                <a:t>8GB</a:t>
              </a:r>
              <a:endParaRPr lang="th-TH" sz="2400" dirty="0">
                <a:latin typeface="+mj-lt"/>
                <a:cs typeface="+mn-cs"/>
              </a:endParaRPr>
            </a:p>
          </p:txBody>
        </p:sp>
        <p:grpSp>
          <p:nvGrpSpPr>
            <p:cNvPr id="4114" name="Group 19"/>
            <p:cNvGrpSpPr>
              <a:grpSpLocks/>
            </p:cNvGrpSpPr>
            <p:nvPr/>
          </p:nvGrpSpPr>
          <p:grpSpPr bwMode="auto">
            <a:xfrm>
              <a:off x="5929313" y="1143000"/>
              <a:ext cx="3214687" cy="1785938"/>
              <a:chOff x="5929313" y="1143000"/>
              <a:chExt cx="3214687" cy="1785938"/>
            </a:xfrm>
          </p:grpSpPr>
          <p:graphicFrame>
            <p:nvGraphicFramePr>
              <p:cNvPr id="4098" name="Object 20"/>
              <p:cNvGraphicFramePr>
                <a:graphicFrameLocks noChangeAspect="1"/>
              </p:cNvGraphicFramePr>
              <p:nvPr/>
            </p:nvGraphicFramePr>
            <p:xfrm>
              <a:off x="6286500" y="1143000"/>
              <a:ext cx="2286000" cy="17145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4152" name="Photo Editor Photo" r:id="rId12" imgW="2285714" imgH="1714739" progId="MSPhotoEd.3">
                      <p:embed/>
                    </p:oleObj>
                  </mc:Choice>
                  <mc:Fallback>
                    <p:oleObj name="Photo Editor Photo" r:id="rId12" imgW="2285714" imgH="1714739" progId="MSPhotoEd.3">
                      <p:embed/>
                      <p:pic>
                        <p:nvPicPr>
                          <p:cNvPr id="0" name="Object 20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3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6286500" y="1143000"/>
                            <a:ext cx="2286000" cy="1714500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18" name="TextBox 17"/>
              <p:cNvSpPr txBox="1"/>
              <p:nvPr/>
            </p:nvSpPr>
            <p:spPr>
              <a:xfrm>
                <a:off x="5929313" y="2466975"/>
                <a:ext cx="3214687" cy="461963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sz="2400" dirty="0">
                    <a:latin typeface="+mj-lt"/>
                    <a:cs typeface="Tahoma" pitchFamily="34" charset="0"/>
                  </a:rPr>
                  <a:t>Flash : </a:t>
                </a:r>
                <a:r>
                  <a:rPr lang="th-TH" sz="2400" dirty="0">
                    <a:latin typeface="+mj-lt"/>
                    <a:cs typeface="Tahoma" pitchFamily="34" charset="0"/>
                  </a:rPr>
                  <a:t>สิบล้านไบต์บาท</a:t>
                </a:r>
              </a:p>
            </p:txBody>
          </p:sp>
        </p:grpSp>
      </p:grpSp>
      <p:grpSp>
        <p:nvGrpSpPr>
          <p:cNvPr id="9" name="Group 25"/>
          <p:cNvGrpSpPr>
            <a:grpSpLocks/>
          </p:cNvGrpSpPr>
          <p:nvPr/>
        </p:nvGrpSpPr>
        <p:grpSpPr bwMode="auto">
          <a:xfrm>
            <a:off x="6286500" y="4286250"/>
            <a:ext cx="2357438" cy="2071688"/>
            <a:chOff x="6286512" y="4286256"/>
            <a:chExt cx="2357454" cy="2071702"/>
          </a:xfrm>
        </p:grpSpPr>
        <p:sp>
          <p:nvSpPr>
            <p:cNvPr id="24" name="TextBox 23"/>
            <p:cNvSpPr txBox="1"/>
            <p:nvPr/>
          </p:nvSpPr>
          <p:spPr bwMode="auto">
            <a:xfrm>
              <a:off x="6500826" y="4286256"/>
              <a:ext cx="1360496" cy="46196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2400" dirty="0">
                  <a:latin typeface="+mj-lt"/>
                  <a:cs typeface="+mn-cs"/>
                </a:rPr>
                <a:t>25/50GB</a:t>
              </a:r>
              <a:endParaRPr lang="th-TH" sz="2400" dirty="0">
                <a:latin typeface="+mj-lt"/>
                <a:cs typeface="+mn-cs"/>
              </a:endParaRPr>
            </a:p>
          </p:txBody>
        </p:sp>
        <p:pic>
          <p:nvPicPr>
            <p:cNvPr id="4111" name="Picture 24" descr="C:\Documents and Settings\spj\Desktop\bd.gif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86512" y="4643446"/>
              <a:ext cx="1628821" cy="14096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12" name="Picture 23" descr="C:\Documents and Settings\spj\Desktop\bd.gif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58082" y="5072074"/>
              <a:ext cx="1285884" cy="12858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th-TH" smtClean="0"/>
              <a:t>Input/Output Devices</a:t>
            </a:r>
          </a:p>
        </p:txBody>
      </p:sp>
      <p:sp>
        <p:nvSpPr>
          <p:cNvPr id="5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th-TH" smtClean="0"/>
              <a:t>อุปกรณ์รับข้อมูล</a:t>
            </a:r>
          </a:p>
          <a:p>
            <a:pPr lvl="1" eaLnBrk="1" hangingPunct="1"/>
            <a:r>
              <a:rPr lang="th-TH" smtClean="0"/>
              <a:t>แป้นพิมพ์ เมาส์ แป้มกดเกมส์ กล้อง สแกนเนอร์ โมเดม ไมโครโฟน เครื่องอ่านบาร์โค้ด เครื่องอ่านบัตร</a:t>
            </a:r>
          </a:p>
          <a:p>
            <a:pPr eaLnBrk="1" hangingPunct="1"/>
            <a:r>
              <a:rPr lang="th-TH" smtClean="0"/>
              <a:t>อุปกรณ์ส่งหรือแสดงข้อมูล</a:t>
            </a:r>
          </a:p>
          <a:p>
            <a:pPr lvl="1" eaLnBrk="1" hangingPunct="1"/>
            <a:r>
              <a:rPr lang="th-TH" smtClean="0"/>
              <a:t>จอภาพ เครื่องพิมพ์ โมเดม ลำโพง </a:t>
            </a:r>
          </a:p>
        </p:txBody>
      </p:sp>
      <p:graphicFrame>
        <p:nvGraphicFramePr>
          <p:cNvPr id="5122" name="Object 11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6804025" y="4652963"/>
          <a:ext cx="1857375" cy="1871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72" name="Photo Editor Photo" r:id="rId4" imgW="1238423" imgH="1247619" progId="MSPhotoEd.3">
                  <p:embed/>
                </p:oleObj>
              </mc:Choice>
              <mc:Fallback>
                <p:oleObj name="Photo Editor Photo" r:id="rId4" imgW="1238423" imgH="1247619" progId="MSPhotoEd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04025" y="4652963"/>
                        <a:ext cx="1857375" cy="1871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3" name="Object 13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323850" y="4724400"/>
          <a:ext cx="1873250" cy="1401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73" name="Photo Editor Photo" r:id="rId6" imgW="1666667" imgH="1247619" progId="MSPhotoEd.3">
                  <p:embed/>
                </p:oleObj>
              </mc:Choice>
              <mc:Fallback>
                <p:oleObj name="Photo Editor Photo" r:id="rId6" imgW="1666667" imgH="1247619" progId="MSPhotoEd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850" y="4724400"/>
                        <a:ext cx="1873250" cy="14017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4" name="Object 15"/>
          <p:cNvGraphicFramePr>
            <a:graphicFrameLocks noChangeAspect="1"/>
          </p:cNvGraphicFramePr>
          <p:nvPr/>
        </p:nvGraphicFramePr>
        <p:xfrm>
          <a:off x="4787900" y="4437063"/>
          <a:ext cx="1566863" cy="2016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74" name="Photo Editor Photo" r:id="rId8" imgW="1295238" imgH="1666667" progId="MSPhotoEd.3">
                  <p:embed/>
                </p:oleObj>
              </mc:Choice>
              <mc:Fallback>
                <p:oleObj name="Photo Editor Photo" r:id="rId8" imgW="1295238" imgH="1666667" progId="MSPhotoEd.3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7900" y="4437063"/>
                        <a:ext cx="1566863" cy="2016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5" name="Object 16"/>
          <p:cNvGraphicFramePr>
            <a:graphicFrameLocks noChangeAspect="1"/>
          </p:cNvGraphicFramePr>
          <p:nvPr/>
        </p:nvGraphicFramePr>
        <p:xfrm>
          <a:off x="2268538" y="4941888"/>
          <a:ext cx="1428750" cy="1343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75" name="Photo Editor Photo" r:id="rId10" imgW="1428949" imgH="1343212" progId="MSPhotoEd.3">
                  <p:embed/>
                </p:oleObj>
              </mc:Choice>
              <mc:Fallback>
                <p:oleObj name="Photo Editor Photo" r:id="rId10" imgW="1428949" imgH="1343212" progId="MSPhotoEd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8538" y="4941888"/>
                        <a:ext cx="1428750" cy="1343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6" name="Object 17"/>
          <p:cNvGraphicFramePr>
            <a:graphicFrameLocks noChangeAspect="1"/>
          </p:cNvGraphicFramePr>
          <p:nvPr/>
        </p:nvGraphicFramePr>
        <p:xfrm>
          <a:off x="1258888" y="3357563"/>
          <a:ext cx="925512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76" name="Photo Editor Photo" r:id="rId12" imgW="571731" imgH="666667" progId="MSPhotoEd.3">
                  <p:embed/>
                </p:oleObj>
              </mc:Choice>
              <mc:Fallback>
                <p:oleObj name="Photo Editor Photo" r:id="rId12" imgW="571731" imgH="666667" progId="MSPhotoEd.3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8888" y="3357563"/>
                        <a:ext cx="925512" cy="1079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7" name="Object 18"/>
          <p:cNvGraphicFramePr>
            <a:graphicFrameLocks noChangeAspect="1"/>
          </p:cNvGraphicFramePr>
          <p:nvPr/>
        </p:nvGraphicFramePr>
        <p:xfrm>
          <a:off x="5219700" y="3429000"/>
          <a:ext cx="849313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77" name="Photo Editor Photo" r:id="rId14" imgW="561905" imgH="571731" progId="MSPhotoEd.3">
                  <p:embed/>
                </p:oleObj>
              </mc:Choice>
              <mc:Fallback>
                <p:oleObj name="Photo Editor Photo" r:id="rId14" imgW="561905" imgH="571731" progId="MSPhotoEd.3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19700" y="3429000"/>
                        <a:ext cx="849313" cy="863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8" name="Object 19"/>
          <p:cNvGraphicFramePr>
            <a:graphicFrameLocks noChangeAspect="1"/>
          </p:cNvGraphicFramePr>
          <p:nvPr/>
        </p:nvGraphicFramePr>
        <p:xfrm>
          <a:off x="2987675" y="3429000"/>
          <a:ext cx="1439863" cy="1031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78" name="Photo Editor Photo" r:id="rId16" imgW="2019048" imgH="1448002" progId="MSPhotoEd.3">
                  <p:embed/>
                </p:oleObj>
              </mc:Choice>
              <mc:Fallback>
                <p:oleObj name="Photo Editor Photo" r:id="rId16" imgW="2019048" imgH="1448002" progId="MSPhotoEd.3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87675" y="3429000"/>
                        <a:ext cx="1439863" cy="1031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9" name="Object 20"/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6588125" y="2636838"/>
          <a:ext cx="1871663" cy="1592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79" name="Photo Editor Photo" r:id="rId18" imgW="2228571" imgH="1895238" progId="MSPhotoEd.3">
                  <p:embed/>
                </p:oleObj>
              </mc:Choice>
              <mc:Fallback>
                <p:oleObj name="Photo Editor Photo" r:id="rId18" imgW="2228571" imgH="1895238" progId="MSPhotoEd.3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88125" y="2636838"/>
                        <a:ext cx="1871663" cy="15922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5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1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1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th-TH" smtClean="0"/>
              <a:t>หน่วยต่างๆ ที่น่าสนใจ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bit - </a:t>
            </a:r>
            <a:r>
              <a:rPr lang="th-TH" smtClean="0"/>
              <a:t>หน่วยเล็กสุดแทนสองสภาวะ </a:t>
            </a:r>
            <a:r>
              <a:rPr lang="en-US" smtClean="0"/>
              <a:t>(binary digit)</a:t>
            </a:r>
          </a:p>
          <a:p>
            <a:pPr eaLnBrk="1" hangingPunct="1"/>
            <a:r>
              <a:rPr lang="en-US" smtClean="0"/>
              <a:t>Byte - 8 bits</a:t>
            </a:r>
          </a:p>
          <a:p>
            <a:pPr eaLnBrk="1" hangingPunct="1"/>
            <a:r>
              <a:rPr lang="en-US" smtClean="0"/>
              <a:t>word - </a:t>
            </a:r>
            <a:r>
              <a:rPr lang="th-TH" smtClean="0"/>
              <a:t>จำนวน </a:t>
            </a:r>
            <a:r>
              <a:rPr lang="en-US" smtClean="0"/>
              <a:t>bytes </a:t>
            </a:r>
            <a:r>
              <a:rPr lang="th-TH" smtClean="0"/>
              <a:t>ที่เครื่องประมวลผลได้สะดวก</a:t>
            </a:r>
            <a:endParaRPr lang="en-US" smtClean="0"/>
          </a:p>
          <a:p>
            <a:pPr eaLnBrk="1" hangingPunct="1"/>
            <a:r>
              <a:rPr lang="en-US" smtClean="0"/>
              <a:t>CPU : 900MHz, 2.5GHz</a:t>
            </a:r>
          </a:p>
          <a:p>
            <a:pPr eaLnBrk="1" hangingPunct="1"/>
            <a:r>
              <a:rPr lang="en-US" smtClean="0"/>
              <a:t>RAM : 512MB, 4GB</a:t>
            </a:r>
          </a:p>
          <a:p>
            <a:pPr eaLnBrk="1" hangingPunct="1"/>
            <a:r>
              <a:rPr lang="en-US" smtClean="0"/>
              <a:t>Harddisk : 500GB, 1TB, 7200rpm</a:t>
            </a:r>
          </a:p>
          <a:p>
            <a:pPr eaLnBrk="1" hangingPunct="1"/>
            <a:r>
              <a:rPr lang="en-US" smtClean="0"/>
              <a:t>Printer : 600dpi, 10ppm</a:t>
            </a:r>
          </a:p>
          <a:p>
            <a:pPr eaLnBrk="1" hangingPunct="1"/>
            <a:r>
              <a:rPr lang="en-US" smtClean="0"/>
              <a:t>Wi-Fi : 802.11b (11Mbps), </a:t>
            </a:r>
            <a:br>
              <a:rPr lang="en-US" smtClean="0"/>
            </a:br>
            <a:r>
              <a:rPr lang="en-US" smtClean="0"/>
              <a:t>	     802.11g (54Mbps)</a:t>
            </a:r>
          </a:p>
          <a:p>
            <a:pPr eaLnBrk="1" hangingPunct="1"/>
            <a:r>
              <a:rPr lang="en-US" smtClean="0"/>
              <a:t>LAN : 10/100/1000 Mbps</a:t>
            </a:r>
            <a:endParaRPr lang="th-TH" smtClean="0"/>
          </a:p>
        </p:txBody>
      </p:sp>
      <p:sp>
        <p:nvSpPr>
          <p:cNvPr id="32772" name="TextBox 3"/>
          <p:cNvSpPr txBox="1">
            <a:spLocks noChangeArrowheads="1"/>
          </p:cNvSpPr>
          <p:nvPr/>
        </p:nvSpPr>
        <p:spPr bwMode="auto">
          <a:xfrm>
            <a:off x="6500813" y="2500313"/>
            <a:ext cx="2571750" cy="440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9pPr>
          </a:lstStyle>
          <a:p>
            <a:r>
              <a:rPr lang="en-US"/>
              <a:t>K – Kilo = 1,000  </a:t>
            </a:r>
          </a:p>
          <a:p>
            <a:r>
              <a:rPr lang="en-US"/>
              <a:t>M – Mega = 1000K  </a:t>
            </a:r>
          </a:p>
          <a:p>
            <a:r>
              <a:rPr lang="en-US"/>
              <a:t>G – Giga = 1000M</a:t>
            </a:r>
          </a:p>
          <a:p>
            <a:r>
              <a:rPr lang="en-US"/>
              <a:t>T – Tera = 1000G</a:t>
            </a:r>
          </a:p>
          <a:p>
            <a:r>
              <a:rPr lang="en-US"/>
              <a:t>B – Byte</a:t>
            </a:r>
          </a:p>
          <a:p>
            <a:r>
              <a:rPr lang="en-US"/>
              <a:t>b  – bit </a:t>
            </a:r>
          </a:p>
          <a:p>
            <a:r>
              <a:rPr lang="en-US"/>
              <a:t>bps – bits per second</a:t>
            </a:r>
          </a:p>
          <a:p>
            <a:r>
              <a:rPr lang="en-US"/>
              <a:t>ppm  – pages per minute</a:t>
            </a:r>
          </a:p>
          <a:p>
            <a:r>
              <a:rPr lang="en-US"/>
              <a:t>rpm – rounds per minute</a:t>
            </a:r>
          </a:p>
          <a:p>
            <a:r>
              <a:rPr lang="en-US"/>
              <a:t>dpi – dots per inch</a:t>
            </a:r>
            <a:endParaRPr lang="th-TH"/>
          </a:p>
        </p:txBody>
      </p:sp>
      <p:sp>
        <p:nvSpPr>
          <p:cNvPr id="32773" name="Rounded Rectangular Callout 4"/>
          <p:cNvSpPr>
            <a:spLocks noChangeArrowheads="1"/>
          </p:cNvSpPr>
          <p:nvPr/>
        </p:nvSpPr>
        <p:spPr bwMode="auto">
          <a:xfrm>
            <a:off x="4357688" y="1428750"/>
            <a:ext cx="2071687" cy="500063"/>
          </a:xfrm>
          <a:prstGeom prst="wedgeRoundRectCallout">
            <a:avLst>
              <a:gd name="adj1" fmla="val -67824"/>
              <a:gd name="adj2" fmla="val 49569"/>
              <a:gd name="adj3" fmla="val 16667"/>
            </a:avLst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th-TH"/>
              <a:t>โดยทั่วไป </a:t>
            </a:r>
            <a:r>
              <a:rPr lang="en-US"/>
              <a:t>32 bits</a:t>
            </a:r>
            <a:endParaRPr lang="th-TH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2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327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327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327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327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327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327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327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6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327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327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327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3277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6" dur="500"/>
                                        <p:tgtEl>
                                          <p:spTgt spid="3277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8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0" dur="500"/>
                                        <p:tgtEl>
                                          <p:spTgt spid="3277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9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4" dur="500"/>
                                        <p:tgtEl>
                                          <p:spTgt spid="3277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 build="p"/>
      <p:bldP spid="32772" grpId="0" build="p"/>
      <p:bldP spid="3277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th-TH" smtClean="0"/>
              <a:t>ประเภท </a:t>
            </a:r>
            <a:r>
              <a:rPr lang="en-US" smtClean="0"/>
              <a:t>: </a:t>
            </a:r>
            <a:r>
              <a:rPr lang="th-TH" smtClean="0"/>
              <a:t>ขนาดและน้ำหนัก</a:t>
            </a:r>
          </a:p>
        </p:txBody>
      </p:sp>
      <p:sp>
        <p:nvSpPr>
          <p:cNvPr id="6155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042988" y="3141663"/>
            <a:ext cx="6985000" cy="2439987"/>
          </a:xfrm>
        </p:spPr>
        <p:txBody>
          <a:bodyPr/>
          <a:lstStyle/>
          <a:p>
            <a:pPr eaLnBrk="1" hangingPunct="1"/>
            <a:r>
              <a:rPr lang="th-TH" sz="2400" smtClean="0"/>
              <a:t>Mainframe</a:t>
            </a:r>
          </a:p>
          <a:p>
            <a:pPr eaLnBrk="1" hangingPunct="1"/>
            <a:r>
              <a:rPr lang="th-TH" sz="2400" smtClean="0"/>
              <a:t>Mini-computer</a:t>
            </a:r>
          </a:p>
          <a:p>
            <a:pPr eaLnBrk="1" hangingPunct="1"/>
            <a:r>
              <a:rPr lang="en-US" sz="2400" smtClean="0"/>
              <a:t>Desktop</a:t>
            </a:r>
            <a:r>
              <a:rPr lang="th-TH" sz="2400" smtClean="0"/>
              <a:t> Computer</a:t>
            </a:r>
          </a:p>
          <a:p>
            <a:pPr eaLnBrk="1" hangingPunct="1"/>
            <a:r>
              <a:rPr lang="en-US" sz="2400" smtClean="0"/>
              <a:t>Notebook</a:t>
            </a:r>
            <a:r>
              <a:rPr lang="th-TH" sz="2400" smtClean="0"/>
              <a:t> Computer</a:t>
            </a:r>
          </a:p>
          <a:p>
            <a:pPr eaLnBrk="1" hangingPunct="1"/>
            <a:r>
              <a:rPr lang="th-TH" sz="2400" smtClean="0"/>
              <a:t>Personal Digital Assistant</a:t>
            </a:r>
          </a:p>
        </p:txBody>
      </p:sp>
      <p:graphicFrame>
        <p:nvGraphicFramePr>
          <p:cNvPr id="6146" name="Object 4"/>
          <p:cNvGraphicFramePr>
            <a:graphicFrameLocks/>
          </p:cNvGraphicFramePr>
          <p:nvPr/>
        </p:nvGraphicFramePr>
        <p:xfrm>
          <a:off x="2667000" y="1397000"/>
          <a:ext cx="2252663" cy="2428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04" name="ABC FlowCharter" r:id="rId4" imgW="1143000" imgH="1143000" progId="ABCFlow">
                  <p:embed/>
                </p:oleObj>
              </mc:Choice>
              <mc:Fallback>
                <p:oleObj name="ABC FlowCharter" r:id="rId4" imgW="1143000" imgH="1143000" progId="ABCFlow">
                  <p:embed/>
                  <p:pic>
                    <p:nvPicPr>
                      <p:cNvPr id="0" name="Object 4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7000" y="1397000"/>
                        <a:ext cx="2252663" cy="2428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47" name="Object 5"/>
          <p:cNvGraphicFramePr>
            <a:graphicFrameLocks/>
          </p:cNvGraphicFramePr>
          <p:nvPr/>
        </p:nvGraphicFramePr>
        <p:xfrm>
          <a:off x="4724400" y="1582738"/>
          <a:ext cx="2176463" cy="2176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05" name="ABC FlowCharter" r:id="rId6" imgW="1143000" imgH="1143000" progId="ABCFlow">
                  <p:embed/>
                </p:oleObj>
              </mc:Choice>
              <mc:Fallback>
                <p:oleObj name="ABC FlowCharter" r:id="rId6" imgW="1143000" imgH="1143000" progId="ABCFlow">
                  <p:embed/>
                  <p:pic>
                    <p:nvPicPr>
                      <p:cNvPr id="0" name="Object 5"/>
                      <p:cNvPicPr>
                        <a:picLocks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24400" y="1582738"/>
                        <a:ext cx="2176463" cy="21764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48" name="Object 6"/>
          <p:cNvGraphicFramePr>
            <a:graphicFrameLocks/>
          </p:cNvGraphicFramePr>
          <p:nvPr/>
        </p:nvGraphicFramePr>
        <p:xfrm>
          <a:off x="7086600" y="2311400"/>
          <a:ext cx="8382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06" name="ABC FlowCharter" r:id="rId8" imgW="1143000" imgH="1143000" progId="ABCFlow">
                  <p:embed/>
                </p:oleObj>
              </mc:Choice>
              <mc:Fallback>
                <p:oleObj name="ABC FlowCharter" r:id="rId8" imgW="1143000" imgH="1143000" progId="ABCFlow">
                  <p:embed/>
                  <p:pic>
                    <p:nvPicPr>
                      <p:cNvPr id="0" name="Object 6"/>
                      <p:cNvPicPr>
                        <a:picLocks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86600" y="2311400"/>
                        <a:ext cx="8382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49" name="Object 7"/>
          <p:cNvGraphicFramePr>
            <a:graphicFrameLocks/>
          </p:cNvGraphicFramePr>
          <p:nvPr/>
        </p:nvGraphicFramePr>
        <p:xfrm>
          <a:off x="6172200" y="2235200"/>
          <a:ext cx="990600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07" name="ABC FlowCharter" r:id="rId10" imgW="1143000" imgH="1143000" progId="ABCFlow">
                  <p:embed/>
                </p:oleObj>
              </mc:Choice>
              <mc:Fallback>
                <p:oleObj name="ABC FlowCharter" r:id="rId10" imgW="1143000" imgH="1143000" progId="ABCFlow">
                  <p:embed/>
                  <p:pic>
                    <p:nvPicPr>
                      <p:cNvPr id="0" name="Object 7"/>
                      <p:cNvPicPr>
                        <a:picLocks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72200" y="2235200"/>
                        <a:ext cx="990600" cy="990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0" name="Object 8"/>
          <p:cNvGraphicFramePr>
            <a:graphicFrameLocks/>
          </p:cNvGraphicFramePr>
          <p:nvPr/>
        </p:nvGraphicFramePr>
        <p:xfrm>
          <a:off x="3886200" y="1397000"/>
          <a:ext cx="1752600" cy="2517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08" name="ABC FlowCharter" r:id="rId12" imgW="1143000" imgH="1143000" progId="ABCFlow">
                  <p:embed/>
                </p:oleObj>
              </mc:Choice>
              <mc:Fallback>
                <p:oleObj name="ABC FlowCharter" r:id="rId12" imgW="1143000" imgH="1143000" progId="ABCFlow">
                  <p:embed/>
                  <p:pic>
                    <p:nvPicPr>
                      <p:cNvPr id="0" name="Object 8"/>
                      <p:cNvPicPr>
                        <a:picLocks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86200" y="1397000"/>
                        <a:ext cx="1752600" cy="2517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156" name="Group 9"/>
          <p:cNvGrpSpPr>
            <a:grpSpLocks/>
          </p:cNvGrpSpPr>
          <p:nvPr/>
        </p:nvGrpSpPr>
        <p:grpSpPr bwMode="auto">
          <a:xfrm>
            <a:off x="8077200" y="2540000"/>
            <a:ext cx="152400" cy="228600"/>
            <a:chOff x="5040" y="1824"/>
            <a:chExt cx="192" cy="288"/>
          </a:xfrm>
        </p:grpSpPr>
        <p:sp>
          <p:nvSpPr>
            <p:cNvPr id="6157" name="Rectangle 10"/>
            <p:cNvSpPr>
              <a:spLocks noChangeArrowheads="1"/>
            </p:cNvSpPr>
            <p:nvPr/>
          </p:nvSpPr>
          <p:spPr bwMode="auto">
            <a:xfrm>
              <a:off x="5040" y="1824"/>
              <a:ext cx="192" cy="28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6158" name="Rectangle 11"/>
            <p:cNvSpPr>
              <a:spLocks noChangeArrowheads="1"/>
            </p:cNvSpPr>
            <p:nvPr/>
          </p:nvSpPr>
          <p:spPr bwMode="auto">
            <a:xfrm>
              <a:off x="5067" y="1853"/>
              <a:ext cx="138" cy="173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6159" name="Rectangle 12"/>
            <p:cNvSpPr>
              <a:spLocks noChangeArrowheads="1"/>
            </p:cNvSpPr>
            <p:nvPr/>
          </p:nvSpPr>
          <p:spPr bwMode="auto">
            <a:xfrm>
              <a:off x="5067" y="2054"/>
              <a:ext cx="28" cy="29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6160" name="Rectangle 13"/>
            <p:cNvSpPr>
              <a:spLocks noChangeArrowheads="1"/>
            </p:cNvSpPr>
            <p:nvPr/>
          </p:nvSpPr>
          <p:spPr bwMode="auto">
            <a:xfrm>
              <a:off x="5122" y="2054"/>
              <a:ext cx="28" cy="29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6161" name="Line 14"/>
            <p:cNvSpPr>
              <a:spLocks noChangeShapeType="1"/>
            </p:cNvSpPr>
            <p:nvPr/>
          </p:nvSpPr>
          <p:spPr bwMode="auto">
            <a:xfrm>
              <a:off x="5095" y="1882"/>
              <a:ext cx="5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62" name="Line 15"/>
            <p:cNvSpPr>
              <a:spLocks noChangeShapeType="1"/>
            </p:cNvSpPr>
            <p:nvPr/>
          </p:nvSpPr>
          <p:spPr bwMode="auto">
            <a:xfrm>
              <a:off x="5095" y="1910"/>
              <a:ext cx="8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63" name="Line 16"/>
            <p:cNvSpPr>
              <a:spLocks noChangeShapeType="1"/>
            </p:cNvSpPr>
            <p:nvPr/>
          </p:nvSpPr>
          <p:spPr bwMode="auto">
            <a:xfrm>
              <a:off x="5095" y="1939"/>
              <a:ext cx="8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aphicFrame>
        <p:nvGraphicFramePr>
          <p:cNvPr id="6151" name="Object 17"/>
          <p:cNvGraphicFramePr>
            <a:graphicFrameLocks/>
          </p:cNvGraphicFramePr>
          <p:nvPr/>
        </p:nvGraphicFramePr>
        <p:xfrm>
          <a:off x="457200" y="711200"/>
          <a:ext cx="3319463" cy="3581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09" name="ABC FlowCharter" r:id="rId14" imgW="1143000" imgH="1143000" progId="ABCFlow">
                  <p:embed/>
                </p:oleObj>
              </mc:Choice>
              <mc:Fallback>
                <p:oleObj name="ABC FlowCharter" r:id="rId14" imgW="1143000" imgH="1143000" progId="ABCFlow">
                  <p:embed/>
                  <p:pic>
                    <p:nvPicPr>
                      <p:cNvPr id="0" name="Object 17"/>
                      <p:cNvPicPr>
                        <a:picLocks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711200"/>
                        <a:ext cx="3319463" cy="3581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2" name="Object 24"/>
          <p:cNvGraphicFramePr>
            <a:graphicFrameLocks noChangeAspect="1"/>
          </p:cNvGraphicFramePr>
          <p:nvPr/>
        </p:nvGraphicFramePr>
        <p:xfrm>
          <a:off x="4500563" y="3357563"/>
          <a:ext cx="2500312" cy="1325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10" r:id="rId16" imgW="2819794" imgH="1495634" progId="">
                  <p:embed/>
                </p:oleObj>
              </mc:Choice>
              <mc:Fallback>
                <p:oleObj r:id="rId16" imgW="2819794" imgH="1495634" progId="">
                  <p:embed/>
                  <p:pic>
                    <p:nvPicPr>
                      <p:cNvPr id="0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00563" y="3357563"/>
                        <a:ext cx="2500312" cy="13255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3" name="Object 25"/>
          <p:cNvGraphicFramePr>
            <a:graphicFrameLocks noChangeAspect="1"/>
          </p:cNvGraphicFramePr>
          <p:nvPr/>
        </p:nvGraphicFramePr>
        <p:xfrm>
          <a:off x="7286625" y="3429000"/>
          <a:ext cx="1143000" cy="1244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11" r:id="rId18" imgW="2152951" imgH="2343477" progId="">
                  <p:embed/>
                </p:oleObj>
              </mc:Choice>
              <mc:Fallback>
                <p:oleObj r:id="rId18" imgW="2152951" imgH="2343477" progId="">
                  <p:embed/>
                  <p:pic>
                    <p:nvPicPr>
                      <p:cNvPr id="0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86625" y="3429000"/>
                        <a:ext cx="1143000" cy="1244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th-TH" smtClean="0"/>
              <a:t>Software</a:t>
            </a:r>
          </a:p>
        </p:txBody>
      </p:sp>
      <p:sp>
        <p:nvSpPr>
          <p:cNvPr id="92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908050"/>
            <a:ext cx="7920037" cy="2878138"/>
          </a:xfrm>
        </p:spPr>
        <p:txBody>
          <a:bodyPr/>
          <a:lstStyle/>
          <a:p>
            <a:pPr eaLnBrk="1" hangingPunct="1"/>
            <a:r>
              <a:rPr lang="th-TH" smtClean="0"/>
              <a:t>ชุดคำสั่งต่างๆ ซึ่ง</a:t>
            </a:r>
            <a:r>
              <a:rPr lang="en-US" smtClean="0"/>
              <a:t>สั่งให้ hardware ทำงานตามขั้นตอนที่กำหนดไว้</a:t>
            </a:r>
          </a:p>
          <a:p>
            <a:pPr eaLnBrk="1" hangingPunct="1"/>
            <a:r>
              <a:rPr lang="th-TH" smtClean="0"/>
              <a:t>เราเก็บ </a:t>
            </a:r>
            <a:r>
              <a:rPr lang="en-US" smtClean="0"/>
              <a:t>software </a:t>
            </a:r>
            <a:r>
              <a:rPr lang="th-TH" smtClean="0"/>
              <a:t>มากมายไว้ใน </a:t>
            </a:r>
            <a:r>
              <a:rPr lang="en-US" smtClean="0"/>
              <a:t>secondary storage (harddisk, CD-ROM, DVD-ROM) </a:t>
            </a:r>
          </a:p>
          <a:p>
            <a:pPr eaLnBrk="1" hangingPunct="1"/>
            <a:r>
              <a:rPr lang="th-TH" smtClean="0"/>
              <a:t>ระบบนำ (หรือ </a:t>
            </a:r>
            <a:r>
              <a:rPr lang="en-US" smtClean="0"/>
              <a:t>load)</a:t>
            </a:r>
            <a:r>
              <a:rPr lang="th-TH" smtClean="0"/>
              <a:t> </a:t>
            </a:r>
            <a:r>
              <a:rPr lang="en-US" smtClean="0"/>
              <a:t>software </a:t>
            </a:r>
            <a:r>
              <a:rPr lang="th-TH" smtClean="0"/>
              <a:t>ที่ต้องการ</a:t>
            </a:r>
            <a:r>
              <a:rPr lang="en-US" smtClean="0"/>
              <a:t>ลงใน main memory </a:t>
            </a:r>
            <a:r>
              <a:rPr lang="th-TH" smtClean="0"/>
              <a:t>เพื่อใช้งาน</a:t>
            </a:r>
          </a:p>
        </p:txBody>
      </p:sp>
      <p:graphicFrame>
        <p:nvGraphicFramePr>
          <p:cNvPr id="9218" name="Object 9"/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2143125" y="4071938"/>
          <a:ext cx="1746250" cy="174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50" name="Photo Editor Photo" r:id="rId4" imgW="2666667" imgH="2666667" progId="MSPhotoEd.3">
                  <p:embed/>
                </p:oleObj>
              </mc:Choice>
              <mc:Fallback>
                <p:oleObj name="Photo Editor Photo" r:id="rId4" imgW="2666667" imgH="2666667" progId="MSPhotoEd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3125" y="4071938"/>
                        <a:ext cx="1746250" cy="1746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19" name="Object 12"/>
          <p:cNvGraphicFramePr>
            <a:graphicFrameLocks noChangeAspect="1"/>
          </p:cNvGraphicFramePr>
          <p:nvPr/>
        </p:nvGraphicFramePr>
        <p:xfrm>
          <a:off x="571500" y="3929063"/>
          <a:ext cx="1785938" cy="1970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51" r:id="rId6" imgW="3428571" imgH="3780952" progId="">
                  <p:embed/>
                </p:oleObj>
              </mc:Choice>
              <mc:Fallback>
                <p:oleObj r:id="rId6" imgW="3428571" imgH="3780952" progId="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500" y="3929063"/>
                        <a:ext cx="1785938" cy="19700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0" name="Object 15"/>
          <p:cNvGraphicFramePr>
            <a:graphicFrameLocks noChangeAspect="1"/>
          </p:cNvGraphicFramePr>
          <p:nvPr/>
        </p:nvGraphicFramePr>
        <p:xfrm>
          <a:off x="3786188" y="4071938"/>
          <a:ext cx="1785937" cy="1785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52" r:id="rId8" imgW="2285714" imgH="2285714" progId="">
                  <p:embed/>
                </p:oleObj>
              </mc:Choice>
              <mc:Fallback>
                <p:oleObj r:id="rId8" imgW="2285714" imgH="2285714" progId="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86188" y="4071938"/>
                        <a:ext cx="1785937" cy="17859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1" name="Object 17"/>
          <p:cNvGraphicFramePr>
            <a:graphicFrameLocks noChangeAspect="1"/>
          </p:cNvGraphicFramePr>
          <p:nvPr/>
        </p:nvGraphicFramePr>
        <p:xfrm>
          <a:off x="5429250" y="4000500"/>
          <a:ext cx="1785938" cy="1785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53" r:id="rId10" imgW="2666667" imgH="2666667" progId="">
                  <p:embed/>
                </p:oleObj>
              </mc:Choice>
              <mc:Fallback>
                <p:oleObj r:id="rId10" imgW="2666667" imgH="2666667" progId="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29250" y="4000500"/>
                        <a:ext cx="1785938" cy="1785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2" name="Object 19"/>
          <p:cNvGraphicFramePr>
            <a:graphicFrameLocks noChangeAspect="1"/>
          </p:cNvGraphicFramePr>
          <p:nvPr/>
        </p:nvGraphicFramePr>
        <p:xfrm>
          <a:off x="7358063" y="4000500"/>
          <a:ext cx="1149350" cy="1990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54" r:id="rId12" imgW="1314286" imgH="2276793" progId="">
                  <p:embed/>
                </p:oleObj>
              </mc:Choice>
              <mc:Fallback>
                <p:oleObj r:id="rId12" imgW="1314286" imgH="2276793" progId="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58063" y="4000500"/>
                        <a:ext cx="1149350" cy="1990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2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4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Software</a:t>
            </a:r>
            <a:endParaRPr lang="th-TH" smtClean="0"/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908050"/>
            <a:ext cx="8459787" cy="5105400"/>
          </a:xfrm>
        </p:spPr>
        <p:txBody>
          <a:bodyPr/>
          <a:lstStyle/>
          <a:p>
            <a:pPr eaLnBrk="1" hangingPunct="1"/>
            <a:r>
              <a:rPr lang="th-TH" smtClean="0"/>
              <a:t>System software</a:t>
            </a:r>
          </a:p>
          <a:p>
            <a:pPr lvl="1" eaLnBrk="1" hangingPunct="1"/>
            <a:r>
              <a:rPr lang="th-TH" smtClean="0"/>
              <a:t>Operating system (Windows </a:t>
            </a:r>
            <a:r>
              <a:rPr lang="en-US" smtClean="0"/>
              <a:t>XP,Vista</a:t>
            </a:r>
            <a:r>
              <a:rPr lang="th-TH" smtClean="0"/>
              <a:t>, </a:t>
            </a:r>
            <a:r>
              <a:rPr lang="en-US" smtClean="0"/>
              <a:t>Linux, Mac </a:t>
            </a:r>
            <a:r>
              <a:rPr lang="th-TH" smtClean="0"/>
              <a:t>OS</a:t>
            </a:r>
            <a:r>
              <a:rPr lang="en-US" smtClean="0"/>
              <a:t> X)</a:t>
            </a:r>
            <a:endParaRPr lang="th-TH" smtClean="0"/>
          </a:p>
          <a:p>
            <a:pPr lvl="1" eaLnBrk="1" hangingPunct="1"/>
            <a:r>
              <a:rPr lang="th-TH" smtClean="0"/>
              <a:t>System tools (</a:t>
            </a:r>
            <a:r>
              <a:rPr lang="en-US" smtClean="0"/>
              <a:t>antivirus, zip/unzip, </a:t>
            </a:r>
            <a:r>
              <a:rPr lang="th-TH" smtClean="0"/>
              <a:t>backup/restore, ...)</a:t>
            </a:r>
          </a:p>
          <a:p>
            <a:pPr lvl="1" eaLnBrk="1" hangingPunct="1"/>
            <a:r>
              <a:rPr lang="en-US" smtClean="0"/>
              <a:t>Development tools (compiler, debugger, </a:t>
            </a:r>
            <a:r>
              <a:rPr lang="th-TH" smtClean="0"/>
              <a:t>...)</a:t>
            </a:r>
          </a:p>
          <a:p>
            <a:pPr lvl="1" eaLnBrk="1" hangingPunct="1"/>
            <a:r>
              <a:rPr lang="th-TH" smtClean="0"/>
              <a:t>...</a:t>
            </a:r>
          </a:p>
          <a:p>
            <a:pPr eaLnBrk="1" hangingPunct="1"/>
            <a:r>
              <a:rPr lang="th-TH" smtClean="0"/>
              <a:t>Application software</a:t>
            </a:r>
          </a:p>
          <a:p>
            <a:pPr lvl="1" eaLnBrk="1" hangingPunct="1"/>
            <a:r>
              <a:rPr lang="th-TH" smtClean="0"/>
              <a:t>Office (email, word processor, spreadsheet, ...)</a:t>
            </a:r>
          </a:p>
          <a:p>
            <a:pPr lvl="1" eaLnBrk="1" hangingPunct="1"/>
            <a:r>
              <a:rPr lang="th-TH" smtClean="0"/>
              <a:t>Network applications (browser, chat, ...)</a:t>
            </a:r>
          </a:p>
          <a:p>
            <a:pPr lvl="1" eaLnBrk="1" hangingPunct="1"/>
            <a:r>
              <a:rPr lang="th-TH" smtClean="0"/>
              <a:t>Entertainment (movies, musics, games, ...)</a:t>
            </a:r>
          </a:p>
          <a:p>
            <a:pPr lvl="1" eaLnBrk="1" hangingPunct="1"/>
            <a:r>
              <a:rPr lang="th-TH" smtClean="0"/>
              <a:t>...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3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337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337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337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3379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 build="p" bldLvl="2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300 B.C. : Babylonians</a:t>
            </a:r>
            <a:endParaRPr lang="th-TH" dirty="0" smtClean="0"/>
          </a:p>
        </p:txBody>
      </p:sp>
      <p:pic>
        <p:nvPicPr>
          <p:cNvPr id="17411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0" y="1600200"/>
            <a:ext cx="57150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ctr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tx1"/>
                    </a:gs>
                    <a:gs pos="50000">
                      <a:srgbClr val="000099"/>
                    </a:gs>
                    <a:gs pos="100000">
                      <a:schemeClr val="tx1"/>
                    </a:gs>
                  </a:gsLst>
                  <a:lin ang="5400000" scaled="1"/>
                </a:gradFill>
              </a14:hiddenFill>
            </a:ext>
          </a:extLst>
        </p:spPr>
        <p:txBody>
          <a:bodyPr/>
          <a:lstStyle/>
          <a:p>
            <a:r>
              <a:rPr lang="th-TH" sz="4800" smtClean="0"/>
              <a:t>ขั้นตอนการพัฒนาซอฟต์แวร์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th-TH"/>
              <a:t>หัวข้อ</a:t>
            </a:r>
          </a:p>
        </p:txBody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dirty="0" smtClean="0"/>
              <a:t>ภาษาคอมพิวเตอร์</a:t>
            </a:r>
          </a:p>
          <a:p>
            <a:r>
              <a:rPr lang="th-TH" dirty="0" smtClean="0"/>
              <a:t>การแก้ปัญหา</a:t>
            </a:r>
          </a:p>
          <a:p>
            <a:r>
              <a:rPr lang="th-TH" dirty="0" smtClean="0"/>
              <a:t>องค์ประกอบของโปรแกรม</a:t>
            </a:r>
          </a:p>
          <a:p>
            <a:r>
              <a:rPr lang="th-TH" dirty="0" smtClean="0"/>
              <a:t>คำสั่งแสดงผล</a:t>
            </a:r>
          </a:p>
          <a:p>
            <a:r>
              <a:rPr lang="th-TH" dirty="0" smtClean="0"/>
              <a:t>การแปลโปรแกรม</a:t>
            </a:r>
          </a:p>
          <a:p>
            <a:r>
              <a:rPr lang="th-TH" dirty="0" smtClean="0"/>
              <a:t>โปรแกรมที่อ่านง่าย</a:t>
            </a:r>
          </a:p>
          <a:p>
            <a:r>
              <a:rPr lang="th-TH" dirty="0" smtClean="0"/>
              <a:t>วงจรการพัฒนาโปรแกรม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6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60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60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60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60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60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60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19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ภาษาคอมพิวเตอร์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h-TH" dirty="0" smtClean="0"/>
              <a:t>มีหลายระดับ มากมายภาษา แต่ขอเน้นที่ </a:t>
            </a:r>
            <a:r>
              <a:rPr lang="en-US" dirty="0" smtClean="0"/>
              <a:t>2</a:t>
            </a:r>
            <a:r>
              <a:rPr lang="th-TH" dirty="0" smtClean="0"/>
              <a:t> ระดับ</a:t>
            </a:r>
          </a:p>
          <a:p>
            <a:r>
              <a:rPr lang="th-TH" dirty="0" smtClean="0"/>
              <a:t>ระดับล่าง ภาษา/รหัสเครื่อง </a:t>
            </a:r>
            <a:r>
              <a:rPr lang="en-US" dirty="0" smtClean="0"/>
              <a:t>(</a:t>
            </a:r>
            <a:r>
              <a:rPr lang="en-US" dirty="0"/>
              <a:t>M</a:t>
            </a:r>
            <a:r>
              <a:rPr lang="en-US" dirty="0" smtClean="0"/>
              <a:t>achine Code/Language), </a:t>
            </a:r>
            <a:r>
              <a:rPr lang="th-TH" dirty="0" smtClean="0"/>
              <a:t>ภาษาแอสเซมบลี </a:t>
            </a:r>
            <a:r>
              <a:rPr lang="en-US" dirty="0" smtClean="0"/>
              <a:t>(Assembly Language)</a:t>
            </a:r>
            <a:endParaRPr lang="th-TH" dirty="0" smtClean="0"/>
          </a:p>
          <a:p>
            <a:pPr lvl="1"/>
            <a:r>
              <a:rPr lang="th-TH" dirty="0" smtClean="0"/>
              <a:t>เป็นรหัสฐานสอง </a:t>
            </a:r>
            <a:r>
              <a:rPr lang="en-US" dirty="0" smtClean="0"/>
              <a:t>0110010001000111...</a:t>
            </a:r>
          </a:p>
          <a:p>
            <a:pPr lvl="1"/>
            <a:r>
              <a:rPr lang="th-TH" dirty="0" smtClean="0"/>
              <a:t>คอมพิวเตอร์เข้าใจ แต่</a:t>
            </a:r>
            <a:r>
              <a:rPr lang="th-TH" dirty="0" smtClean="0"/>
              <a:t>คนอ่านไม่</a:t>
            </a:r>
            <a:r>
              <a:rPr lang="th-TH" dirty="0" smtClean="0"/>
              <a:t>รู้เรื่อง</a:t>
            </a:r>
            <a:endParaRPr lang="en-US" dirty="0" smtClean="0"/>
          </a:p>
          <a:p>
            <a:pPr lvl="1"/>
            <a:r>
              <a:rPr lang="en-US" dirty="0" smtClean="0"/>
              <a:t>CPU </a:t>
            </a:r>
            <a:r>
              <a:rPr lang="th-TH" dirty="0" smtClean="0"/>
              <a:t>แต่ละชนิดมีรหัสแตกต่างกัน</a:t>
            </a:r>
          </a:p>
          <a:p>
            <a:pPr lvl="1"/>
            <a:endParaRPr lang="th-TH" dirty="0"/>
          </a:p>
          <a:p>
            <a:r>
              <a:rPr lang="th-TH" dirty="0" smtClean="0"/>
              <a:t>ภาษาระดับสูง เช่น </a:t>
            </a:r>
            <a:r>
              <a:rPr lang="en-US" dirty="0" smtClean="0"/>
              <a:t>C, C++, Java, C#, VB </a:t>
            </a:r>
            <a:r>
              <a:rPr lang="th-TH" dirty="0" smtClean="0"/>
              <a:t>ฯลฯ</a:t>
            </a:r>
            <a:endParaRPr lang="en-US" dirty="0" smtClean="0"/>
          </a:p>
          <a:p>
            <a:pPr lvl="1"/>
            <a:r>
              <a:rPr lang="th-TH" dirty="0" smtClean="0"/>
              <a:t>ใกล้เคียงภาษาอังกฤษ</a:t>
            </a:r>
          </a:p>
          <a:p>
            <a:pPr lvl="1"/>
            <a:r>
              <a:rPr lang="th-TH" dirty="0" smtClean="0"/>
              <a:t>คนเข้าใจได้ง่ายขึ้น</a:t>
            </a:r>
          </a:p>
          <a:p>
            <a:pPr lvl="1"/>
            <a:r>
              <a:rPr lang="th-TH" dirty="0" smtClean="0"/>
              <a:t>แต่คอมพิวเตอร์ไม่รู้เรื่อง</a:t>
            </a:r>
          </a:p>
          <a:p>
            <a:pPr lvl="1"/>
            <a:r>
              <a:rPr lang="th-TH" dirty="0" smtClean="0"/>
              <a:t>ต้องแปลงไปเป็นภาษาเครื่องก่อน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04499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การแก้ปัญหา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 smtClean="0"/>
              <a:t>ต้องศึกษาปัญหาใช้เข้าใจ</a:t>
            </a:r>
          </a:p>
          <a:p>
            <a:r>
              <a:rPr lang="th-TH" dirty="0" smtClean="0"/>
              <a:t>ลองผิดลองถูก</a:t>
            </a:r>
          </a:p>
          <a:p>
            <a:r>
              <a:rPr lang="th-TH" dirty="0" smtClean="0"/>
              <a:t>แบ่งเป็นปัญหาย่อยๆ</a:t>
            </a:r>
          </a:p>
          <a:p>
            <a:r>
              <a:rPr lang="th-TH" dirty="0" smtClean="0"/>
              <a:t>ใช้วิธีที่เคยทำมาแล้ว</a:t>
            </a:r>
          </a:p>
          <a:p>
            <a:r>
              <a:rPr lang="th-TH" dirty="0" smtClean="0"/>
              <a:t>ประยุกต์จากวิธีที่เคยทำมา</a:t>
            </a:r>
          </a:p>
          <a:p>
            <a:r>
              <a:rPr lang="th-TH" dirty="0" smtClean="0"/>
              <a:t>ผสมกันหลายๆ วิธี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66526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การใช้คอมพิวเตอร์ในการแก้ปัญหา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3" y="908050"/>
            <a:ext cx="7920037" cy="1944886"/>
          </a:xfrm>
        </p:spPr>
        <p:txBody>
          <a:bodyPr/>
          <a:lstStyle/>
          <a:p>
            <a:r>
              <a:rPr lang="th-TH" dirty="0" smtClean="0"/>
              <a:t>ส่วนใหญ่มักจะเป็นการประมวลผลข้อมูล</a:t>
            </a:r>
          </a:p>
          <a:p>
            <a:pPr lvl="1"/>
            <a:r>
              <a:rPr lang="th-TH" dirty="0" smtClean="0"/>
              <a:t>ข้อมูลนำเข้า </a:t>
            </a:r>
            <a:r>
              <a:rPr lang="en-US" dirty="0" smtClean="0"/>
              <a:t>(input)</a:t>
            </a:r>
          </a:p>
          <a:p>
            <a:pPr lvl="1"/>
            <a:r>
              <a:rPr lang="th-TH" dirty="0" smtClean="0"/>
              <a:t>กระบวนการในการแก้ปัญหา </a:t>
            </a:r>
            <a:r>
              <a:rPr lang="en-US" dirty="0" smtClean="0"/>
              <a:t>(process)</a:t>
            </a:r>
          </a:p>
          <a:p>
            <a:pPr lvl="1"/>
            <a:r>
              <a:rPr lang="th-TH" dirty="0" smtClean="0"/>
              <a:t>ผลลัพธ์ </a:t>
            </a:r>
            <a:r>
              <a:rPr lang="en-US" dirty="0" smtClean="0"/>
              <a:t>(output)</a:t>
            </a:r>
            <a:endParaRPr lang="en-US" dirty="0"/>
          </a:p>
        </p:txBody>
      </p:sp>
      <p:grpSp>
        <p:nvGrpSpPr>
          <p:cNvPr id="16" name="Group 15"/>
          <p:cNvGrpSpPr/>
          <p:nvPr/>
        </p:nvGrpSpPr>
        <p:grpSpPr>
          <a:xfrm>
            <a:off x="1619672" y="2924944"/>
            <a:ext cx="5832648" cy="1584176"/>
            <a:chOff x="1619672" y="3429000"/>
            <a:chExt cx="5832648" cy="1584176"/>
          </a:xfrm>
        </p:grpSpPr>
        <p:sp>
          <p:nvSpPr>
            <p:cNvPr id="4" name="Rectangle 3"/>
            <p:cNvSpPr/>
            <p:nvPr/>
          </p:nvSpPr>
          <p:spPr bwMode="auto">
            <a:xfrm>
              <a:off x="3203848" y="3429000"/>
              <a:ext cx="2736304" cy="1584176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th-TH" sz="3600" dirty="0" smtClean="0">
                  <a:solidFill>
                    <a:srgbClr val="FFFF00"/>
                  </a:solidFill>
                  <a:latin typeface="Leelawadee" pitchFamily="34" charset="-34"/>
                  <a:cs typeface="Leelawadee" pitchFamily="34" charset="-34"/>
                </a:rPr>
                <a:t>กระบวนการ</a:t>
              </a:r>
              <a:endParaRPr kumimoji="0" lang="en-US" sz="36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Leelawadee" pitchFamily="34" charset="-34"/>
                <a:cs typeface="Leelawadee" pitchFamily="34" charset="-34"/>
              </a:endParaRPr>
            </a:p>
          </p:txBody>
        </p:sp>
        <p:grpSp>
          <p:nvGrpSpPr>
            <p:cNvPr id="9" name="Group 8"/>
            <p:cNvGrpSpPr/>
            <p:nvPr/>
          </p:nvGrpSpPr>
          <p:grpSpPr>
            <a:xfrm>
              <a:off x="1619672" y="3501879"/>
              <a:ext cx="1296144" cy="1502913"/>
              <a:chOff x="1619672" y="3501879"/>
              <a:chExt cx="1296144" cy="1502913"/>
            </a:xfrm>
          </p:grpSpPr>
          <p:sp>
            <p:nvSpPr>
              <p:cNvPr id="5" name="Right Arrow 4"/>
              <p:cNvSpPr/>
              <p:nvPr/>
            </p:nvSpPr>
            <p:spPr bwMode="auto">
              <a:xfrm>
                <a:off x="1619672" y="3501879"/>
                <a:ext cx="1296144" cy="216024"/>
              </a:xfrm>
              <a:prstGeom prst="rightArrow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ngsana New" pitchFamily="18" charset="-34"/>
                </a:endParaRPr>
              </a:p>
            </p:txBody>
          </p:sp>
          <p:sp>
            <p:nvSpPr>
              <p:cNvPr id="6" name="Right Arrow 5"/>
              <p:cNvSpPr/>
              <p:nvPr/>
            </p:nvSpPr>
            <p:spPr bwMode="auto">
              <a:xfrm>
                <a:off x="1619672" y="3902115"/>
                <a:ext cx="1296144" cy="216024"/>
              </a:xfrm>
              <a:prstGeom prst="rightArrow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ngsana New" pitchFamily="18" charset="-34"/>
                </a:endParaRPr>
              </a:p>
            </p:txBody>
          </p:sp>
          <p:sp>
            <p:nvSpPr>
              <p:cNvPr id="7" name="Right Arrow 6"/>
              <p:cNvSpPr/>
              <p:nvPr/>
            </p:nvSpPr>
            <p:spPr bwMode="auto">
              <a:xfrm>
                <a:off x="1619672" y="4788768"/>
                <a:ext cx="1296144" cy="216024"/>
              </a:xfrm>
              <a:prstGeom prst="rightArrow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ngsana New" pitchFamily="18" charset="-34"/>
                </a:endParaRPr>
              </a:p>
            </p:txBody>
          </p:sp>
          <p:sp>
            <p:nvSpPr>
              <p:cNvPr id="8" name="TextBox 7"/>
              <p:cNvSpPr txBox="1"/>
              <p:nvPr/>
            </p:nvSpPr>
            <p:spPr>
              <a:xfrm rot="5400000">
                <a:off x="2088420" y="4229345"/>
                <a:ext cx="421910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 smtClean="0"/>
                  <a:t>…</a:t>
                </a:r>
                <a:endParaRPr lang="en-US" b="1" dirty="0"/>
              </a:p>
            </p:txBody>
          </p:sp>
        </p:grpSp>
        <p:grpSp>
          <p:nvGrpSpPr>
            <p:cNvPr id="10" name="Group 9"/>
            <p:cNvGrpSpPr/>
            <p:nvPr/>
          </p:nvGrpSpPr>
          <p:grpSpPr>
            <a:xfrm>
              <a:off x="6156176" y="3429000"/>
              <a:ext cx="1296144" cy="1502913"/>
              <a:chOff x="1619672" y="3501879"/>
              <a:chExt cx="1296144" cy="1502913"/>
            </a:xfrm>
            <a:solidFill>
              <a:srgbClr val="FF00FF"/>
            </a:solidFill>
          </p:grpSpPr>
          <p:sp>
            <p:nvSpPr>
              <p:cNvPr id="11" name="Right Arrow 10"/>
              <p:cNvSpPr/>
              <p:nvPr/>
            </p:nvSpPr>
            <p:spPr bwMode="auto">
              <a:xfrm>
                <a:off x="1619672" y="3501879"/>
                <a:ext cx="1296144" cy="216024"/>
              </a:xfrm>
              <a:prstGeom prst="rightArrow">
                <a:avLst/>
              </a:prstGeom>
              <a:grp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ngsana New" pitchFamily="18" charset="-34"/>
                </a:endParaRPr>
              </a:p>
            </p:txBody>
          </p:sp>
          <p:sp>
            <p:nvSpPr>
              <p:cNvPr id="12" name="Right Arrow 11"/>
              <p:cNvSpPr/>
              <p:nvPr/>
            </p:nvSpPr>
            <p:spPr bwMode="auto">
              <a:xfrm>
                <a:off x="1619672" y="3902115"/>
                <a:ext cx="1296144" cy="216024"/>
              </a:xfrm>
              <a:prstGeom prst="rightArrow">
                <a:avLst/>
              </a:prstGeom>
              <a:grp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ngsana New" pitchFamily="18" charset="-34"/>
                </a:endParaRPr>
              </a:p>
            </p:txBody>
          </p:sp>
          <p:sp>
            <p:nvSpPr>
              <p:cNvPr id="13" name="Right Arrow 12"/>
              <p:cNvSpPr/>
              <p:nvPr/>
            </p:nvSpPr>
            <p:spPr bwMode="auto">
              <a:xfrm>
                <a:off x="1619672" y="4788768"/>
                <a:ext cx="1296144" cy="216024"/>
              </a:xfrm>
              <a:prstGeom prst="rightArrow">
                <a:avLst/>
              </a:prstGeom>
              <a:grp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ngsana New" pitchFamily="18" charset="-34"/>
                </a:endParaRPr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 rot="5400000">
                <a:off x="2088420" y="4229345"/>
                <a:ext cx="421910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 smtClean="0"/>
                  <a:t>…</a:t>
                </a:r>
                <a:endParaRPr lang="en-US" b="1" dirty="0"/>
              </a:p>
            </p:txBody>
          </p:sp>
        </p:grpSp>
      </p:grpSp>
      <p:sp>
        <p:nvSpPr>
          <p:cNvPr id="15" name="TextBox 14"/>
          <p:cNvSpPr txBox="1"/>
          <p:nvPr/>
        </p:nvSpPr>
        <p:spPr>
          <a:xfrm>
            <a:off x="51279" y="4514789"/>
            <a:ext cx="1874231" cy="156966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h-TH" sz="2400" dirty="0" smtClean="0">
                <a:latin typeface="Leelawadee" pitchFamily="34" charset="-34"/>
                <a:cs typeface="Leelawadee" pitchFamily="34" charset="-34"/>
              </a:rPr>
              <a:t>ข้อมูลนำเข้า</a:t>
            </a:r>
          </a:p>
          <a:p>
            <a:pPr marL="457200" indent="-457200">
              <a:buFontTx/>
              <a:buChar char="-"/>
            </a:pPr>
            <a:r>
              <a:rPr lang="th-TH" sz="2400" dirty="0" smtClean="0">
                <a:latin typeface="Leelawadee" pitchFamily="34" charset="-34"/>
                <a:cs typeface="Leelawadee" pitchFamily="34" charset="-34"/>
              </a:rPr>
              <a:t>ข้อมูลอะไร</a:t>
            </a:r>
          </a:p>
          <a:p>
            <a:pPr marL="457200" indent="-457200">
              <a:buFontTx/>
              <a:buChar char="-"/>
            </a:pPr>
            <a:r>
              <a:rPr lang="th-TH" sz="2400" dirty="0" smtClean="0">
                <a:latin typeface="Leelawadee" pitchFamily="34" charset="-34"/>
                <a:cs typeface="Leelawadee" pitchFamily="34" charset="-34"/>
              </a:rPr>
              <a:t>รูปแบบ</a:t>
            </a:r>
          </a:p>
          <a:p>
            <a:pPr marL="457200" indent="-457200">
              <a:buFontTx/>
              <a:buChar char="-"/>
            </a:pPr>
            <a:r>
              <a:rPr lang="th-TH" sz="2400" dirty="0" smtClean="0">
                <a:latin typeface="Leelawadee" pitchFamily="34" charset="-34"/>
                <a:cs typeface="Leelawadee" pitchFamily="34" charset="-34"/>
              </a:rPr>
              <a:t>มาจากไหน</a:t>
            </a:r>
            <a:endParaRPr lang="en-US" sz="2400" dirty="0">
              <a:latin typeface="Leelawadee" pitchFamily="34" charset="-34"/>
              <a:cs typeface="Leelawadee" pitchFamily="34" charset="-34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423554" y="4514789"/>
            <a:ext cx="1612942" cy="156966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h-TH" sz="2400" dirty="0" smtClean="0">
                <a:latin typeface="Leelawadee" pitchFamily="34" charset="-34"/>
                <a:cs typeface="Leelawadee" pitchFamily="34" charset="-34"/>
              </a:rPr>
              <a:t>ผลลัพธ์</a:t>
            </a:r>
          </a:p>
          <a:p>
            <a:pPr marL="457200" indent="-457200">
              <a:buFontTx/>
              <a:buChar char="-"/>
            </a:pPr>
            <a:r>
              <a:rPr lang="th-TH" sz="2400" dirty="0" smtClean="0">
                <a:latin typeface="Leelawadee" pitchFamily="34" charset="-34"/>
                <a:cs typeface="Leelawadee" pitchFamily="34" charset="-34"/>
              </a:rPr>
              <a:t>อะไรบ้าง</a:t>
            </a:r>
          </a:p>
          <a:p>
            <a:pPr marL="457200" indent="-457200">
              <a:buFontTx/>
              <a:buChar char="-"/>
            </a:pPr>
            <a:r>
              <a:rPr lang="th-TH" sz="2400" dirty="0" smtClean="0">
                <a:latin typeface="Leelawadee" pitchFamily="34" charset="-34"/>
                <a:cs typeface="Leelawadee" pitchFamily="34" charset="-34"/>
              </a:rPr>
              <a:t>รูปแบบ</a:t>
            </a:r>
          </a:p>
          <a:p>
            <a:pPr marL="457200" indent="-457200">
              <a:buFontTx/>
              <a:buChar char="-"/>
            </a:pPr>
            <a:r>
              <a:rPr lang="th-TH" sz="2400" dirty="0" smtClean="0">
                <a:latin typeface="Leelawadee" pitchFamily="34" charset="-34"/>
                <a:cs typeface="Leelawadee" pitchFamily="34" charset="-34"/>
              </a:rPr>
              <a:t>ไปที่ไหน</a:t>
            </a:r>
            <a:endParaRPr lang="en-US" sz="2400" dirty="0">
              <a:latin typeface="Leelawadee" pitchFamily="34" charset="-34"/>
              <a:cs typeface="Leelawadee" pitchFamily="34" charset="-34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915816" y="4653136"/>
            <a:ext cx="3384376" cy="156966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h-TH" sz="2400" dirty="0" smtClean="0">
                <a:latin typeface="Leelawadee" pitchFamily="34" charset="-34"/>
                <a:cs typeface="Leelawadee" pitchFamily="34" charset="-34"/>
              </a:rPr>
              <a:t>กระบวนการ</a:t>
            </a:r>
          </a:p>
          <a:p>
            <a:pPr marL="457200" indent="-457200">
              <a:buFontTx/>
              <a:buChar char="-"/>
            </a:pPr>
            <a:r>
              <a:rPr lang="th-TH" sz="2400" dirty="0" smtClean="0">
                <a:latin typeface="Leelawadee" pitchFamily="34" charset="-34"/>
                <a:cs typeface="Leelawadee" pitchFamily="34" charset="-34"/>
              </a:rPr>
              <a:t>ขั้นตอนในการจัดการข้อมูลนำเข้าเพื่อหา</a:t>
            </a:r>
            <a:r>
              <a:rPr lang="th-TH" sz="2400" dirty="0" smtClean="0">
                <a:latin typeface="Leelawadee" pitchFamily="34" charset="-34"/>
                <a:cs typeface="Leelawadee" pitchFamily="34" charset="-34"/>
              </a:rPr>
              <a:t>ผลลัพ</a:t>
            </a:r>
            <a:r>
              <a:rPr lang="th-TH" sz="2400" dirty="0" smtClean="0">
                <a:latin typeface="Leelawadee" pitchFamily="34" charset="-34"/>
                <a:cs typeface="Leelawadee" pitchFamily="34" charset="-34"/>
              </a:rPr>
              <a:t>ธ์</a:t>
            </a:r>
            <a:endParaRPr lang="th-TH" sz="2400" dirty="0" smtClean="0">
              <a:latin typeface="Leelawadee" pitchFamily="34" charset="-34"/>
              <a:cs typeface="Leelawadee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6524351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การเขียนโปรแกรมเพื่อแก้ปัญหา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h-TH" dirty="0" smtClean="0"/>
              <a:t>ต้องหาว่าจะมีขั้นตอนที่จำเป็นเพื่อใช้ในการทำงานเพื่อแก้ปัญหาอย่างไร</a:t>
            </a:r>
          </a:p>
          <a:p>
            <a:pPr lvl="1"/>
            <a:r>
              <a:rPr lang="th-TH" dirty="0" smtClean="0"/>
              <a:t>ลำดับ</a:t>
            </a:r>
          </a:p>
          <a:p>
            <a:pPr lvl="1"/>
            <a:r>
              <a:rPr lang="th-TH" dirty="0" smtClean="0"/>
              <a:t>เลือกทำ</a:t>
            </a:r>
          </a:p>
          <a:p>
            <a:pPr lvl="1"/>
            <a:r>
              <a:rPr lang="th-TH" dirty="0" smtClean="0"/>
              <a:t>วงวน</a:t>
            </a:r>
          </a:p>
          <a:p>
            <a:pPr lvl="1"/>
            <a:r>
              <a:rPr lang="th-TH" dirty="0" smtClean="0"/>
              <a:t>ต้องฝึกเพื่อให้สามารถแก้ปัญหาได้ถูก</a:t>
            </a:r>
          </a:p>
          <a:p>
            <a:endParaRPr lang="th-TH" dirty="0"/>
          </a:p>
          <a:p>
            <a:r>
              <a:rPr lang="th-TH" dirty="0" smtClean="0"/>
              <a:t>ต้องรู้จักไวยากรณ์ของภาษาที่ใช้</a:t>
            </a:r>
          </a:p>
          <a:p>
            <a:pPr lvl="1"/>
            <a:r>
              <a:rPr lang="th-TH" dirty="0" smtClean="0"/>
              <a:t>ในวิชานี้จะใช้ภาษาจาวา</a:t>
            </a:r>
          </a:p>
          <a:p>
            <a:pPr lvl="1"/>
            <a:r>
              <a:rPr lang="th-TH" dirty="0" smtClean="0"/>
              <a:t>ต้องจำให้ได้ โดยการฝึก</a:t>
            </a:r>
          </a:p>
          <a:p>
            <a:pPr lvl="1"/>
            <a:endParaRPr lang="th-TH" dirty="0"/>
          </a:p>
          <a:p>
            <a:r>
              <a:rPr lang="th-TH" dirty="0" smtClean="0"/>
              <a:t>การจะเขียนโปรแกรมได้จะต้องทำได้ทั้งสองขั้นตอน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88425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th-TH" dirty="0" smtClean="0"/>
              <a:t>การทำงานของโปรแกรม</a:t>
            </a:r>
            <a:endParaRPr lang="th-TH" dirty="0"/>
          </a:p>
        </p:txBody>
      </p:sp>
      <p:grpSp>
        <p:nvGrpSpPr>
          <p:cNvPr id="4" name="Group 3"/>
          <p:cNvGrpSpPr/>
          <p:nvPr/>
        </p:nvGrpSpPr>
        <p:grpSpPr>
          <a:xfrm>
            <a:off x="989986" y="887561"/>
            <a:ext cx="1350963" cy="5565775"/>
            <a:chOff x="450850" y="796925"/>
            <a:chExt cx="1350963" cy="5565775"/>
          </a:xfrm>
        </p:grpSpPr>
        <p:grpSp>
          <p:nvGrpSpPr>
            <p:cNvPr id="9" name="Group 356"/>
            <p:cNvGrpSpPr>
              <a:grpSpLocks/>
            </p:cNvGrpSpPr>
            <p:nvPr/>
          </p:nvGrpSpPr>
          <p:grpSpPr bwMode="auto">
            <a:xfrm>
              <a:off x="484188" y="1343025"/>
              <a:ext cx="1317625" cy="5019675"/>
              <a:chOff x="346379" y="1077624"/>
              <a:chExt cx="1316156" cy="5019816"/>
            </a:xfrm>
          </p:grpSpPr>
          <p:sp>
            <p:nvSpPr>
              <p:cNvPr id="6203" name="AutoShape 7"/>
              <p:cNvSpPr>
                <a:spLocks noChangeArrowheads="1"/>
              </p:cNvSpPr>
              <p:nvPr/>
            </p:nvSpPr>
            <p:spPr bwMode="auto">
              <a:xfrm>
                <a:off x="568381" y="1077624"/>
                <a:ext cx="811894" cy="257182"/>
              </a:xfrm>
              <a:prstGeom prst="flowChartTerminator">
                <a:avLst/>
              </a:prstGeom>
              <a:solidFill>
                <a:srgbClr val="DDDDDD"/>
              </a:solidFill>
              <a:ln w="9525">
                <a:solidFill>
                  <a:srgbClr val="000000"/>
                </a:solidFill>
                <a:miter lim="800000"/>
                <a:headEnd/>
                <a:tailEnd type="none" w="lg" len="med"/>
              </a:ln>
              <a:effectLst>
                <a:outerShdw dist="35921" dir="2700000" algn="ctr" rotWithShape="0">
                  <a:schemeClr val="bg2"/>
                </a:outerShdw>
              </a:effectLst>
            </p:spPr>
            <p:txBody>
              <a:bodyPr wrap="none" anchor="ctr"/>
              <a:lstStyle/>
              <a:p>
                <a:pPr algn="ctr"/>
                <a:r>
                  <a:rPr lang="en-US" sz="1800">
                    <a:solidFill>
                      <a:srgbClr val="000000"/>
                    </a:solidFill>
                    <a:latin typeface="Tahoma" pitchFamily="34" charset="0"/>
                    <a:cs typeface="Tahoma" pitchFamily="34" charset="0"/>
                  </a:rPr>
                  <a:t>start</a:t>
                </a:r>
                <a:endParaRPr lang="th-TH" sz="1800">
                  <a:solidFill>
                    <a:srgbClr val="000000"/>
                  </a:solidFill>
                  <a:latin typeface="Tahoma" pitchFamily="34" charset="0"/>
                  <a:cs typeface="Tahoma" pitchFamily="34" charset="0"/>
                </a:endParaRPr>
              </a:p>
            </p:txBody>
          </p:sp>
          <p:grpSp>
            <p:nvGrpSpPr>
              <p:cNvPr id="6204" name="Group 35"/>
              <p:cNvGrpSpPr>
                <a:grpSpLocks/>
              </p:cNvGrpSpPr>
              <p:nvPr/>
            </p:nvGrpSpPr>
            <p:grpSpPr bwMode="auto">
              <a:xfrm>
                <a:off x="471057" y="2131724"/>
                <a:ext cx="1036637" cy="549275"/>
                <a:chOff x="4361" y="1561"/>
                <a:chExt cx="653" cy="346"/>
              </a:xfrm>
            </p:grpSpPr>
            <p:cxnSp>
              <p:nvCxnSpPr>
                <p:cNvPr id="6223" name="AutoShape 16"/>
                <p:cNvCxnSpPr>
                  <a:cxnSpLocks noChangeShapeType="1"/>
                </p:cNvCxnSpPr>
                <p:nvPr/>
              </p:nvCxnSpPr>
              <p:spPr bwMode="auto">
                <a:xfrm>
                  <a:off x="4688" y="1561"/>
                  <a:ext cx="0" cy="144"/>
                </a:xfrm>
                <a:prstGeom prst="straightConnector1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 type="triangle" w="lg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sp>
              <p:nvSpPr>
                <p:cNvPr id="6224" name="AutoShape 22"/>
                <p:cNvSpPr>
                  <a:spLocks noChangeArrowheads="1"/>
                </p:cNvSpPr>
                <p:nvPr/>
              </p:nvSpPr>
              <p:spPr bwMode="auto">
                <a:xfrm>
                  <a:off x="4361" y="1678"/>
                  <a:ext cx="646" cy="229"/>
                </a:xfrm>
                <a:prstGeom prst="flowChartManualInput">
                  <a:avLst/>
                </a:prstGeom>
                <a:solidFill>
                  <a:srgbClr val="DDDDDD"/>
                </a:solidFill>
                <a:ln w="9525">
                  <a:solidFill>
                    <a:srgbClr val="000000"/>
                  </a:solidFill>
                  <a:miter lim="800000"/>
                  <a:headEnd/>
                  <a:tailEnd type="none" w="lg" len="med"/>
                </a:ln>
                <a:effectLst>
                  <a:outerShdw dist="35921" dir="2700000" algn="ctr" rotWithShape="0">
                    <a:schemeClr val="bg2"/>
                  </a:outerShdw>
                </a:effectLst>
              </p:spPr>
              <p:txBody>
                <a:bodyPr wrap="none" tIns="18000" bIns="18000" anchor="ctr"/>
                <a:lstStyle/>
                <a:p>
                  <a:pPr algn="ctr"/>
                  <a:endParaRPr lang="en-US" sz="2000">
                    <a:solidFill>
                      <a:srgbClr val="000000"/>
                    </a:solidFill>
                    <a:latin typeface="Tahoma" pitchFamily="34" charset="0"/>
                    <a:cs typeface="Tahoma" pitchFamily="34" charset="0"/>
                  </a:endParaRPr>
                </a:p>
              </p:txBody>
            </p:sp>
          </p:grpSp>
          <p:grpSp>
            <p:nvGrpSpPr>
              <p:cNvPr id="6205" name="Group 34"/>
              <p:cNvGrpSpPr>
                <a:grpSpLocks/>
              </p:cNvGrpSpPr>
              <p:nvPr/>
            </p:nvGrpSpPr>
            <p:grpSpPr bwMode="auto">
              <a:xfrm>
                <a:off x="421424" y="1334799"/>
                <a:ext cx="1102566" cy="844550"/>
                <a:chOff x="4208" y="1059"/>
                <a:chExt cx="938" cy="532"/>
              </a:xfrm>
            </p:grpSpPr>
            <p:cxnSp>
              <p:nvCxnSpPr>
                <p:cNvPr id="6221" name="AutoShape 15"/>
                <p:cNvCxnSpPr>
                  <a:cxnSpLocks noChangeShapeType="1"/>
                  <a:stCxn id="6203" idx="2"/>
                  <a:endCxn id="6222" idx="0"/>
                </p:cNvCxnSpPr>
                <p:nvPr/>
              </p:nvCxnSpPr>
              <p:spPr bwMode="auto">
                <a:xfrm rot="5400000">
                  <a:off x="4553" y="1183"/>
                  <a:ext cx="261" cy="13"/>
                </a:xfrm>
                <a:prstGeom prst="straightConnector1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 type="triangle" w="lg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sp>
              <p:nvSpPr>
                <p:cNvPr id="6222" name="AutoShape 23"/>
                <p:cNvSpPr>
                  <a:spLocks noChangeArrowheads="1"/>
                </p:cNvSpPr>
                <p:nvPr/>
              </p:nvSpPr>
              <p:spPr bwMode="auto">
                <a:xfrm>
                  <a:off x="4208" y="1320"/>
                  <a:ext cx="940" cy="271"/>
                </a:xfrm>
                <a:prstGeom prst="flowChartDisplay">
                  <a:avLst/>
                </a:prstGeom>
                <a:solidFill>
                  <a:srgbClr val="DDDDDD"/>
                </a:solidFill>
                <a:ln w="9525">
                  <a:solidFill>
                    <a:srgbClr val="000000"/>
                  </a:solidFill>
                  <a:miter lim="800000"/>
                  <a:headEnd/>
                  <a:tailEnd type="none" w="lg" len="med"/>
                </a:ln>
                <a:effectLst>
                  <a:outerShdw dist="35921" dir="2700000" algn="ctr" rotWithShape="0">
                    <a:schemeClr val="bg2"/>
                  </a:outerShdw>
                </a:effectLst>
              </p:spPr>
              <p:txBody>
                <a:bodyPr wrap="none" tIns="18000" rIns="0" bIns="18000" anchor="ctr"/>
                <a:lstStyle/>
                <a:p>
                  <a:pPr algn="ctr"/>
                  <a:endParaRPr lang="en-US" sz="2000">
                    <a:solidFill>
                      <a:srgbClr val="000000"/>
                    </a:solidFill>
                    <a:latin typeface="Tahoma" pitchFamily="34" charset="0"/>
                    <a:cs typeface="Tahoma" pitchFamily="34" charset="0"/>
                  </a:endParaRPr>
                </a:p>
              </p:txBody>
            </p:sp>
          </p:grpSp>
          <p:grpSp>
            <p:nvGrpSpPr>
              <p:cNvPr id="6206" name="Group 38"/>
              <p:cNvGrpSpPr>
                <a:grpSpLocks/>
              </p:cNvGrpSpPr>
              <p:nvPr/>
            </p:nvGrpSpPr>
            <p:grpSpPr bwMode="auto">
              <a:xfrm>
                <a:off x="346379" y="3870036"/>
                <a:ext cx="1316156" cy="889000"/>
                <a:chOff x="3794" y="2656"/>
                <a:chExt cx="1806" cy="560"/>
              </a:xfrm>
            </p:grpSpPr>
            <p:sp>
              <p:nvSpPr>
                <p:cNvPr id="6219" name="AutoShape 11"/>
                <p:cNvSpPr>
                  <a:spLocks noChangeArrowheads="1"/>
                </p:cNvSpPr>
                <p:nvPr/>
              </p:nvSpPr>
              <p:spPr bwMode="auto">
                <a:xfrm>
                  <a:off x="3794" y="2766"/>
                  <a:ext cx="1806" cy="450"/>
                </a:xfrm>
                <a:prstGeom prst="flowChartProcess">
                  <a:avLst/>
                </a:prstGeom>
                <a:solidFill>
                  <a:srgbClr val="DDDDDD"/>
                </a:solidFill>
                <a:ln w="9525">
                  <a:solidFill>
                    <a:srgbClr val="000000"/>
                  </a:solidFill>
                  <a:miter lim="800000"/>
                  <a:headEnd/>
                  <a:tailEnd type="none" w="lg" len="med"/>
                </a:ln>
                <a:effectLst>
                  <a:outerShdw dist="35921" dir="2700000" algn="ctr" rotWithShape="0">
                    <a:schemeClr val="bg2"/>
                  </a:outerShdw>
                </a:effectLst>
              </p:spPr>
              <p:txBody>
                <a:bodyPr wrap="none" anchor="ctr"/>
                <a:lstStyle/>
                <a:p>
                  <a:pPr algn="ctr"/>
                  <a:endParaRPr lang="en-US" sz="2000">
                    <a:solidFill>
                      <a:srgbClr val="000000"/>
                    </a:solidFill>
                    <a:latin typeface="Tahoma" pitchFamily="34" charset="0"/>
                    <a:cs typeface="Tahoma" pitchFamily="34" charset="0"/>
                  </a:endParaRPr>
                </a:p>
              </p:txBody>
            </p:sp>
            <p:cxnSp>
              <p:nvCxnSpPr>
                <p:cNvPr id="6220" name="AutoShape 30"/>
                <p:cNvCxnSpPr>
                  <a:cxnSpLocks noChangeShapeType="1"/>
                </p:cNvCxnSpPr>
                <p:nvPr/>
              </p:nvCxnSpPr>
              <p:spPr bwMode="auto">
                <a:xfrm>
                  <a:off x="4688" y="2656"/>
                  <a:ext cx="0" cy="126"/>
                </a:xfrm>
                <a:prstGeom prst="straightConnector1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 type="triangle" w="lg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grpSp>
            <p:nvGrpSpPr>
              <p:cNvPr id="6207" name="Group 37"/>
              <p:cNvGrpSpPr>
                <a:grpSpLocks/>
              </p:cNvGrpSpPr>
              <p:nvPr/>
            </p:nvGrpSpPr>
            <p:grpSpPr bwMode="auto">
              <a:xfrm>
                <a:off x="471057" y="3325524"/>
                <a:ext cx="1036637" cy="549275"/>
                <a:chOff x="4361" y="2313"/>
                <a:chExt cx="653" cy="346"/>
              </a:xfrm>
            </p:grpSpPr>
            <p:cxnSp>
              <p:nvCxnSpPr>
                <p:cNvPr id="6217" name="AutoShape 29"/>
                <p:cNvCxnSpPr>
                  <a:cxnSpLocks noChangeShapeType="1"/>
                </p:cNvCxnSpPr>
                <p:nvPr/>
              </p:nvCxnSpPr>
              <p:spPr bwMode="auto">
                <a:xfrm>
                  <a:off x="4688" y="2313"/>
                  <a:ext cx="0" cy="144"/>
                </a:xfrm>
                <a:prstGeom prst="straightConnector1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 type="triangle" w="lg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sp>
              <p:nvSpPr>
                <p:cNvPr id="6218" name="AutoShape 31"/>
                <p:cNvSpPr>
                  <a:spLocks noChangeArrowheads="1"/>
                </p:cNvSpPr>
                <p:nvPr/>
              </p:nvSpPr>
              <p:spPr bwMode="auto">
                <a:xfrm>
                  <a:off x="4361" y="2430"/>
                  <a:ext cx="646" cy="229"/>
                </a:xfrm>
                <a:prstGeom prst="flowChartManualInput">
                  <a:avLst/>
                </a:prstGeom>
                <a:solidFill>
                  <a:srgbClr val="DDDDDD"/>
                </a:solidFill>
                <a:ln w="9525">
                  <a:solidFill>
                    <a:srgbClr val="000000"/>
                  </a:solidFill>
                  <a:miter lim="800000"/>
                  <a:headEnd/>
                  <a:tailEnd type="none" w="lg" len="med"/>
                </a:ln>
                <a:effectLst>
                  <a:outerShdw dist="35921" dir="2700000" algn="ctr" rotWithShape="0">
                    <a:schemeClr val="bg2"/>
                  </a:outerShdw>
                </a:effectLst>
              </p:spPr>
              <p:txBody>
                <a:bodyPr wrap="none" tIns="18000" bIns="18000" anchor="ctr"/>
                <a:lstStyle/>
                <a:p>
                  <a:pPr algn="ctr"/>
                  <a:endParaRPr lang="en-US" sz="2000">
                    <a:solidFill>
                      <a:srgbClr val="000000"/>
                    </a:solidFill>
                    <a:latin typeface="Tahoma" pitchFamily="34" charset="0"/>
                    <a:cs typeface="Tahoma" pitchFamily="34" charset="0"/>
                  </a:endParaRPr>
                </a:p>
              </p:txBody>
            </p:sp>
          </p:grpSp>
          <p:grpSp>
            <p:nvGrpSpPr>
              <p:cNvPr id="6208" name="Group 36"/>
              <p:cNvGrpSpPr>
                <a:grpSpLocks/>
              </p:cNvGrpSpPr>
              <p:nvPr/>
            </p:nvGrpSpPr>
            <p:grpSpPr bwMode="auto">
              <a:xfrm>
                <a:off x="407570" y="2676236"/>
                <a:ext cx="1130274" cy="660400"/>
                <a:chOff x="4179" y="1904"/>
                <a:chExt cx="996" cy="416"/>
              </a:xfrm>
            </p:grpSpPr>
            <p:cxnSp>
              <p:nvCxnSpPr>
                <p:cNvPr id="6215" name="AutoShape 17"/>
                <p:cNvCxnSpPr>
                  <a:cxnSpLocks noChangeShapeType="1"/>
                </p:cNvCxnSpPr>
                <p:nvPr/>
              </p:nvCxnSpPr>
              <p:spPr bwMode="auto">
                <a:xfrm>
                  <a:off x="4688" y="1904"/>
                  <a:ext cx="0" cy="126"/>
                </a:xfrm>
                <a:prstGeom prst="straightConnector1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 type="triangle" w="lg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sp>
              <p:nvSpPr>
                <p:cNvPr id="6216" name="AutoShape 32"/>
                <p:cNvSpPr>
                  <a:spLocks noChangeArrowheads="1"/>
                </p:cNvSpPr>
                <p:nvPr/>
              </p:nvSpPr>
              <p:spPr bwMode="auto">
                <a:xfrm>
                  <a:off x="4181" y="2020"/>
                  <a:ext cx="994" cy="300"/>
                </a:xfrm>
                <a:prstGeom prst="flowChartDisplay">
                  <a:avLst/>
                </a:prstGeom>
                <a:solidFill>
                  <a:srgbClr val="DDDDDD"/>
                </a:solidFill>
                <a:ln w="9525">
                  <a:solidFill>
                    <a:srgbClr val="000000"/>
                  </a:solidFill>
                  <a:miter lim="800000"/>
                  <a:headEnd/>
                  <a:tailEnd type="none" w="lg" len="med"/>
                </a:ln>
                <a:effectLst>
                  <a:outerShdw dist="35921" dir="2700000" algn="ctr" rotWithShape="0">
                    <a:schemeClr val="bg2"/>
                  </a:outerShdw>
                </a:effectLst>
              </p:spPr>
              <p:txBody>
                <a:bodyPr wrap="none" tIns="18000" rIns="0" bIns="18000" anchor="ctr"/>
                <a:lstStyle/>
                <a:p>
                  <a:pPr algn="ctr"/>
                  <a:endParaRPr lang="en-US" sz="2000">
                    <a:solidFill>
                      <a:srgbClr val="000000"/>
                    </a:solidFill>
                    <a:latin typeface="Tahoma" pitchFamily="34" charset="0"/>
                    <a:cs typeface="Tahoma" pitchFamily="34" charset="0"/>
                  </a:endParaRPr>
                </a:p>
              </p:txBody>
            </p:sp>
          </p:grpSp>
          <p:grpSp>
            <p:nvGrpSpPr>
              <p:cNvPr id="6209" name="Group 41"/>
              <p:cNvGrpSpPr>
                <a:grpSpLocks/>
              </p:cNvGrpSpPr>
              <p:nvPr/>
            </p:nvGrpSpPr>
            <p:grpSpPr bwMode="auto">
              <a:xfrm>
                <a:off x="501219" y="4759036"/>
                <a:ext cx="944563" cy="611188"/>
                <a:chOff x="4380" y="3216"/>
                <a:chExt cx="595" cy="385"/>
              </a:xfrm>
            </p:grpSpPr>
            <p:cxnSp>
              <p:nvCxnSpPr>
                <p:cNvPr id="6213" name="AutoShape 20"/>
                <p:cNvCxnSpPr>
                  <a:cxnSpLocks noChangeShapeType="1"/>
                </p:cNvCxnSpPr>
                <p:nvPr/>
              </p:nvCxnSpPr>
              <p:spPr bwMode="auto">
                <a:xfrm>
                  <a:off x="4697" y="3216"/>
                  <a:ext cx="0" cy="163"/>
                </a:xfrm>
                <a:prstGeom prst="straightConnector1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 type="triangle" w="lg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sp>
              <p:nvSpPr>
                <p:cNvPr id="6214" name="AutoShape 33"/>
                <p:cNvSpPr>
                  <a:spLocks noChangeArrowheads="1"/>
                </p:cNvSpPr>
                <p:nvPr/>
              </p:nvSpPr>
              <p:spPr bwMode="auto">
                <a:xfrm>
                  <a:off x="4380" y="3378"/>
                  <a:ext cx="588" cy="223"/>
                </a:xfrm>
                <a:prstGeom prst="flowChartDisplay">
                  <a:avLst/>
                </a:prstGeom>
                <a:solidFill>
                  <a:srgbClr val="DDDDDD"/>
                </a:solidFill>
                <a:ln w="9525">
                  <a:solidFill>
                    <a:srgbClr val="000000"/>
                  </a:solidFill>
                  <a:miter lim="800000"/>
                  <a:headEnd/>
                  <a:tailEnd type="none" w="lg" len="med"/>
                </a:ln>
                <a:effectLst>
                  <a:outerShdw dist="35921" dir="2700000" algn="ctr" rotWithShape="0">
                    <a:schemeClr val="bg2"/>
                  </a:outerShdw>
                </a:effectLst>
              </p:spPr>
              <p:txBody>
                <a:bodyPr wrap="none" tIns="18000" bIns="18000" anchor="ctr"/>
                <a:lstStyle/>
                <a:p>
                  <a:pPr algn="ctr"/>
                  <a:endParaRPr lang="en-US" sz="2000">
                    <a:solidFill>
                      <a:srgbClr val="000000"/>
                    </a:solidFill>
                    <a:latin typeface="Tahoma" pitchFamily="34" charset="0"/>
                    <a:cs typeface="Tahoma" pitchFamily="34" charset="0"/>
                  </a:endParaRPr>
                </a:p>
              </p:txBody>
            </p:sp>
          </p:grpSp>
          <p:grpSp>
            <p:nvGrpSpPr>
              <p:cNvPr id="6210" name="Group 40"/>
              <p:cNvGrpSpPr>
                <a:grpSpLocks/>
              </p:cNvGrpSpPr>
              <p:nvPr/>
            </p:nvGrpSpPr>
            <p:grpSpPr bwMode="auto">
              <a:xfrm>
                <a:off x="564139" y="5370366"/>
                <a:ext cx="812800" cy="727074"/>
                <a:chOff x="4431" y="3444"/>
                <a:chExt cx="512" cy="458"/>
              </a:xfrm>
            </p:grpSpPr>
            <p:sp>
              <p:nvSpPr>
                <p:cNvPr id="6211" name="AutoShape 14"/>
                <p:cNvSpPr>
                  <a:spLocks noChangeArrowheads="1"/>
                </p:cNvSpPr>
                <p:nvPr/>
              </p:nvSpPr>
              <p:spPr bwMode="auto">
                <a:xfrm>
                  <a:off x="4431" y="3740"/>
                  <a:ext cx="512" cy="162"/>
                </a:xfrm>
                <a:prstGeom prst="flowChartTerminator">
                  <a:avLst/>
                </a:prstGeom>
                <a:solidFill>
                  <a:srgbClr val="DDDDDD"/>
                </a:solidFill>
                <a:ln w="9525">
                  <a:solidFill>
                    <a:srgbClr val="000000"/>
                  </a:solidFill>
                  <a:miter lim="800000"/>
                  <a:headEnd/>
                  <a:tailEnd type="none" w="lg" len="med"/>
                </a:ln>
                <a:effectLst>
                  <a:outerShdw dist="35921" dir="2700000" algn="ctr" rotWithShape="0">
                    <a:schemeClr val="bg2"/>
                  </a:outerShdw>
                </a:effectLst>
              </p:spPr>
              <p:txBody>
                <a:bodyPr wrap="none" anchor="ctr"/>
                <a:lstStyle/>
                <a:p>
                  <a:pPr algn="ctr"/>
                  <a:r>
                    <a:rPr lang="en-US" sz="1800">
                      <a:solidFill>
                        <a:srgbClr val="000000"/>
                      </a:solidFill>
                      <a:latin typeface="Tahoma" pitchFamily="34" charset="0"/>
                      <a:cs typeface="Tahoma" pitchFamily="34" charset="0"/>
                    </a:rPr>
                    <a:t>stop</a:t>
                  </a:r>
                  <a:endParaRPr lang="th-TH" sz="1800">
                    <a:solidFill>
                      <a:srgbClr val="000000"/>
                    </a:solidFill>
                    <a:latin typeface="Tahoma" pitchFamily="34" charset="0"/>
                    <a:cs typeface="Tahoma" pitchFamily="34" charset="0"/>
                  </a:endParaRPr>
                </a:p>
              </p:txBody>
            </p:sp>
            <p:cxnSp>
              <p:nvCxnSpPr>
                <p:cNvPr id="6212" name="AutoShape 21"/>
                <p:cNvCxnSpPr>
                  <a:cxnSpLocks noChangeShapeType="1"/>
                  <a:stCxn id="6214" idx="2"/>
                  <a:endCxn id="6211" idx="0"/>
                </p:cNvCxnSpPr>
                <p:nvPr/>
              </p:nvCxnSpPr>
              <p:spPr bwMode="auto">
                <a:xfrm rot="5400000">
                  <a:off x="4540" y="3591"/>
                  <a:ext cx="296" cy="2"/>
                </a:xfrm>
                <a:prstGeom prst="straightConnector1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 type="triangle" w="lg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</p:grpSp>
        <p:sp>
          <p:nvSpPr>
            <p:cNvPr id="97" name="TextBox 96"/>
            <p:cNvSpPr txBox="1">
              <a:spLocks noChangeArrowheads="1"/>
            </p:cNvSpPr>
            <p:nvPr/>
          </p:nvSpPr>
          <p:spPr bwMode="auto">
            <a:xfrm>
              <a:off x="450850" y="796925"/>
              <a:ext cx="1344613" cy="401638"/>
            </a:xfrm>
            <a:prstGeom prst="rect">
              <a:avLst/>
            </a:prstGeom>
            <a:solidFill>
              <a:srgbClr val="FFCCFF"/>
            </a:solidFill>
            <a:ln w="9525">
              <a:solidFill>
                <a:schemeClr val="tx2"/>
              </a:solidFill>
              <a:miter lim="800000"/>
              <a:headEnd/>
              <a:tailEnd type="none" w="lg" len="med"/>
            </a:ln>
          </p:spPr>
          <p:txBody>
            <a:bodyPr wrap="none" lIns="90000" tIns="46800" rIns="90000" bIns="46800"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Angsana New" pitchFamily="18" charset="-34"/>
                  <a:cs typeface="Angsana New" pitchFamily="18" charset="-34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Angsana New" pitchFamily="18" charset="-34"/>
                  <a:cs typeface="Angsana New" pitchFamily="18" charset="-34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Angsana New" pitchFamily="18" charset="-34"/>
                  <a:cs typeface="Angsana New" pitchFamily="18" charset="-34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Angsana New" pitchFamily="18" charset="-34"/>
                  <a:cs typeface="Angsana New" pitchFamily="18" charset="-34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Angsana New" pitchFamily="18" charset="-34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ngsana New" pitchFamily="18" charset="-34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ngsana New" pitchFamily="18" charset="-34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ngsana New" pitchFamily="18" charset="-34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ngsana New" pitchFamily="18" charset="-34"/>
                  <a:cs typeface="Angsana New" pitchFamily="18" charset="-34"/>
                </a:defRPr>
              </a:lvl9pPr>
            </a:lstStyle>
            <a:p>
              <a:pPr algn="ctr"/>
              <a:r>
                <a:rPr lang="th-TH" sz="2000" b="1">
                  <a:solidFill>
                    <a:srgbClr val="000000"/>
                  </a:solidFill>
                  <a:latin typeface="Courier New" pitchFamily="49" charset="0"/>
                  <a:cs typeface="Tahoma" pitchFamily="34" charset="0"/>
                </a:rPr>
                <a:t>แบบลำดับ</a:t>
              </a: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6660232" y="855594"/>
            <a:ext cx="1354138" cy="5842000"/>
            <a:chOff x="4708525" y="796925"/>
            <a:chExt cx="1354138" cy="5842000"/>
          </a:xfrm>
        </p:grpSpPr>
        <p:grpSp>
          <p:nvGrpSpPr>
            <p:cNvPr id="17" name="Group 354"/>
            <p:cNvGrpSpPr>
              <a:grpSpLocks/>
            </p:cNvGrpSpPr>
            <p:nvPr/>
          </p:nvGrpSpPr>
          <p:grpSpPr bwMode="auto">
            <a:xfrm>
              <a:off x="4708525" y="1343025"/>
              <a:ext cx="1354138" cy="5295900"/>
              <a:chOff x="4391878" y="1105331"/>
              <a:chExt cx="1353256" cy="5296912"/>
            </a:xfrm>
          </p:grpSpPr>
          <p:sp>
            <p:nvSpPr>
              <p:cNvPr id="6183" name="AutoShape 14"/>
              <p:cNvSpPr>
                <a:spLocks noChangeArrowheads="1"/>
              </p:cNvSpPr>
              <p:nvPr/>
            </p:nvSpPr>
            <p:spPr bwMode="auto">
              <a:xfrm>
                <a:off x="4613983" y="6145019"/>
                <a:ext cx="812271" cy="257224"/>
              </a:xfrm>
              <a:prstGeom prst="flowChartTerminator">
                <a:avLst/>
              </a:prstGeom>
              <a:solidFill>
                <a:srgbClr val="DDDDDD"/>
              </a:solidFill>
              <a:ln w="9525">
                <a:solidFill>
                  <a:srgbClr val="000000"/>
                </a:solidFill>
                <a:miter lim="800000"/>
                <a:headEnd/>
                <a:tailEnd type="none" w="lg" len="med"/>
              </a:ln>
              <a:effectLst>
                <a:outerShdw dist="35921" dir="2700000" algn="ctr" rotWithShape="0">
                  <a:schemeClr val="bg2"/>
                </a:outerShdw>
              </a:effectLst>
            </p:spPr>
            <p:txBody>
              <a:bodyPr wrap="none" anchor="ctr"/>
              <a:lstStyle/>
              <a:p>
                <a:pPr algn="ctr"/>
                <a:r>
                  <a:rPr lang="en-US" sz="1800">
                    <a:solidFill>
                      <a:srgbClr val="000000"/>
                    </a:solidFill>
                    <a:latin typeface="Tahoma" pitchFamily="34" charset="0"/>
                    <a:cs typeface="Tahoma" pitchFamily="34" charset="0"/>
                  </a:rPr>
                  <a:t>stop</a:t>
                </a:r>
                <a:endParaRPr lang="th-TH" sz="1800">
                  <a:solidFill>
                    <a:srgbClr val="000000"/>
                  </a:solidFill>
                  <a:latin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6184" name="AutoShape 7"/>
              <p:cNvSpPr>
                <a:spLocks noChangeArrowheads="1"/>
              </p:cNvSpPr>
              <p:nvPr/>
            </p:nvSpPr>
            <p:spPr bwMode="auto">
              <a:xfrm>
                <a:off x="4613983" y="1105331"/>
                <a:ext cx="812271" cy="257224"/>
              </a:xfrm>
              <a:prstGeom prst="flowChartTerminator">
                <a:avLst/>
              </a:prstGeom>
              <a:solidFill>
                <a:srgbClr val="DDDDDD"/>
              </a:solidFill>
              <a:ln w="9525">
                <a:solidFill>
                  <a:srgbClr val="000000"/>
                </a:solidFill>
                <a:miter lim="800000"/>
                <a:headEnd/>
                <a:tailEnd type="none" w="lg" len="med"/>
              </a:ln>
              <a:effectLst>
                <a:outerShdw dist="35921" dir="2700000" algn="ctr" rotWithShape="0">
                  <a:schemeClr val="bg2"/>
                </a:outerShdw>
              </a:effectLst>
            </p:spPr>
            <p:txBody>
              <a:bodyPr wrap="none" anchor="ctr"/>
              <a:lstStyle/>
              <a:p>
                <a:pPr algn="ctr"/>
                <a:r>
                  <a:rPr lang="en-US" sz="1800">
                    <a:solidFill>
                      <a:srgbClr val="000000"/>
                    </a:solidFill>
                    <a:latin typeface="Tahoma" pitchFamily="34" charset="0"/>
                    <a:cs typeface="Tahoma" pitchFamily="34" charset="0"/>
                  </a:rPr>
                  <a:t>start</a:t>
                </a:r>
                <a:endParaRPr lang="th-TH" sz="1800">
                  <a:solidFill>
                    <a:srgbClr val="000000"/>
                  </a:solidFill>
                  <a:latin typeface="Tahoma" pitchFamily="34" charset="0"/>
                  <a:cs typeface="Tahoma" pitchFamily="34" charset="0"/>
                </a:endParaRPr>
              </a:p>
            </p:txBody>
          </p:sp>
          <p:grpSp>
            <p:nvGrpSpPr>
              <p:cNvPr id="6185" name="Group 35"/>
              <p:cNvGrpSpPr>
                <a:grpSpLocks/>
              </p:cNvGrpSpPr>
              <p:nvPr/>
            </p:nvGrpSpPr>
            <p:grpSpPr bwMode="auto">
              <a:xfrm>
                <a:off x="4531638" y="2159431"/>
                <a:ext cx="1036637" cy="549275"/>
                <a:chOff x="4361" y="1561"/>
                <a:chExt cx="653" cy="346"/>
              </a:xfrm>
            </p:grpSpPr>
            <p:cxnSp>
              <p:nvCxnSpPr>
                <p:cNvPr id="6201" name="AutoShape 16"/>
                <p:cNvCxnSpPr>
                  <a:cxnSpLocks noChangeShapeType="1"/>
                </p:cNvCxnSpPr>
                <p:nvPr/>
              </p:nvCxnSpPr>
              <p:spPr bwMode="auto">
                <a:xfrm>
                  <a:off x="4688" y="1561"/>
                  <a:ext cx="0" cy="144"/>
                </a:xfrm>
                <a:prstGeom prst="straightConnector1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 type="triangle" w="lg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sp>
              <p:nvSpPr>
                <p:cNvPr id="6202" name="AutoShape 22"/>
                <p:cNvSpPr>
                  <a:spLocks noChangeArrowheads="1"/>
                </p:cNvSpPr>
                <p:nvPr/>
              </p:nvSpPr>
              <p:spPr bwMode="auto">
                <a:xfrm>
                  <a:off x="4361" y="1678"/>
                  <a:ext cx="660" cy="229"/>
                </a:xfrm>
                <a:prstGeom prst="flowChartManualInput">
                  <a:avLst/>
                </a:prstGeom>
                <a:solidFill>
                  <a:srgbClr val="DDDDDD"/>
                </a:solidFill>
                <a:ln w="9525">
                  <a:solidFill>
                    <a:srgbClr val="000000"/>
                  </a:solidFill>
                  <a:miter lim="800000"/>
                  <a:headEnd/>
                  <a:tailEnd type="none" w="lg" len="med"/>
                </a:ln>
                <a:effectLst>
                  <a:outerShdw dist="35921" dir="2700000" algn="ctr" rotWithShape="0">
                    <a:schemeClr val="bg2"/>
                  </a:outerShdw>
                </a:effectLst>
              </p:spPr>
              <p:txBody>
                <a:bodyPr wrap="none" tIns="18000" bIns="18000" anchor="ctr"/>
                <a:lstStyle/>
                <a:p>
                  <a:pPr algn="ctr"/>
                  <a:endParaRPr lang="en-US" sz="2000">
                    <a:solidFill>
                      <a:srgbClr val="000000"/>
                    </a:solidFill>
                    <a:latin typeface="Tahoma" pitchFamily="34" charset="0"/>
                    <a:cs typeface="Tahoma" pitchFamily="34" charset="0"/>
                  </a:endParaRPr>
                </a:p>
              </p:txBody>
            </p:sp>
          </p:grpSp>
          <p:grpSp>
            <p:nvGrpSpPr>
              <p:cNvPr id="6186" name="Group 34"/>
              <p:cNvGrpSpPr>
                <a:grpSpLocks/>
              </p:cNvGrpSpPr>
              <p:nvPr/>
            </p:nvGrpSpPr>
            <p:grpSpPr bwMode="auto">
              <a:xfrm>
                <a:off x="4466923" y="1362506"/>
                <a:ext cx="1102566" cy="844550"/>
                <a:chOff x="4208" y="1059"/>
                <a:chExt cx="938" cy="532"/>
              </a:xfrm>
            </p:grpSpPr>
            <p:cxnSp>
              <p:nvCxnSpPr>
                <p:cNvPr id="6199" name="AutoShape 15"/>
                <p:cNvCxnSpPr>
                  <a:cxnSpLocks noChangeShapeType="1"/>
                  <a:stCxn id="6184" idx="2"/>
                  <a:endCxn id="6200" idx="0"/>
                </p:cNvCxnSpPr>
                <p:nvPr/>
              </p:nvCxnSpPr>
              <p:spPr bwMode="auto">
                <a:xfrm rot="5400000">
                  <a:off x="4553" y="1183"/>
                  <a:ext cx="261" cy="13"/>
                </a:xfrm>
                <a:prstGeom prst="straightConnector1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 type="triangle" w="lg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sp>
              <p:nvSpPr>
                <p:cNvPr id="6200" name="AutoShape 23"/>
                <p:cNvSpPr>
                  <a:spLocks noChangeArrowheads="1"/>
                </p:cNvSpPr>
                <p:nvPr/>
              </p:nvSpPr>
              <p:spPr bwMode="auto">
                <a:xfrm>
                  <a:off x="4208" y="1320"/>
                  <a:ext cx="938" cy="271"/>
                </a:xfrm>
                <a:prstGeom prst="flowChartDisplay">
                  <a:avLst/>
                </a:prstGeom>
                <a:solidFill>
                  <a:srgbClr val="DDDDDD"/>
                </a:solidFill>
                <a:ln w="9525">
                  <a:solidFill>
                    <a:srgbClr val="000000"/>
                  </a:solidFill>
                  <a:miter lim="800000"/>
                  <a:headEnd/>
                  <a:tailEnd type="none" w="lg" len="med"/>
                </a:ln>
                <a:effectLst>
                  <a:outerShdw dist="35921" dir="2700000" algn="ctr" rotWithShape="0">
                    <a:schemeClr val="bg2"/>
                  </a:outerShdw>
                </a:effectLst>
              </p:spPr>
              <p:txBody>
                <a:bodyPr wrap="none" tIns="18000" rIns="0" bIns="18000" anchor="ctr"/>
                <a:lstStyle/>
                <a:p>
                  <a:pPr algn="ctr"/>
                  <a:endParaRPr lang="en-US" sz="2000">
                    <a:solidFill>
                      <a:srgbClr val="000000"/>
                    </a:solidFill>
                    <a:latin typeface="Tahoma" pitchFamily="34" charset="0"/>
                    <a:cs typeface="Tahoma" pitchFamily="34" charset="0"/>
                  </a:endParaRPr>
                </a:p>
              </p:txBody>
            </p:sp>
          </p:grpSp>
          <p:grpSp>
            <p:nvGrpSpPr>
              <p:cNvPr id="6187" name="Group 61"/>
              <p:cNvGrpSpPr>
                <a:grpSpLocks/>
              </p:cNvGrpSpPr>
              <p:nvPr/>
            </p:nvGrpSpPr>
            <p:grpSpPr bwMode="auto">
              <a:xfrm>
                <a:off x="4391878" y="3713596"/>
                <a:ext cx="1316156" cy="1073151"/>
                <a:chOff x="3794" y="2540"/>
                <a:chExt cx="1806" cy="676"/>
              </a:xfrm>
            </p:grpSpPr>
            <p:sp>
              <p:nvSpPr>
                <p:cNvPr id="6197" name="AutoShape 11"/>
                <p:cNvSpPr>
                  <a:spLocks noChangeArrowheads="1"/>
                </p:cNvSpPr>
                <p:nvPr/>
              </p:nvSpPr>
              <p:spPr bwMode="auto">
                <a:xfrm>
                  <a:off x="3794" y="2766"/>
                  <a:ext cx="1807" cy="450"/>
                </a:xfrm>
                <a:prstGeom prst="flowChartProcess">
                  <a:avLst/>
                </a:prstGeom>
                <a:solidFill>
                  <a:srgbClr val="DDDDDD"/>
                </a:solidFill>
                <a:ln w="9525">
                  <a:solidFill>
                    <a:srgbClr val="000000"/>
                  </a:solidFill>
                  <a:miter lim="800000"/>
                  <a:headEnd/>
                  <a:tailEnd type="none" w="lg" len="med"/>
                </a:ln>
                <a:effectLst>
                  <a:outerShdw dist="35921" dir="2700000" algn="ctr" rotWithShape="0">
                    <a:schemeClr val="bg2"/>
                  </a:outerShdw>
                </a:effectLst>
              </p:spPr>
              <p:txBody>
                <a:bodyPr wrap="none" anchor="ctr"/>
                <a:lstStyle/>
                <a:p>
                  <a:pPr algn="ctr"/>
                  <a:endParaRPr lang="en-US" sz="2000">
                    <a:solidFill>
                      <a:srgbClr val="000000"/>
                    </a:solidFill>
                    <a:latin typeface="Tahoma" pitchFamily="34" charset="0"/>
                    <a:cs typeface="Tahoma" pitchFamily="34" charset="0"/>
                  </a:endParaRPr>
                </a:p>
              </p:txBody>
            </p:sp>
            <p:cxnSp>
              <p:nvCxnSpPr>
                <p:cNvPr id="6198" name="AutoShape 30"/>
                <p:cNvCxnSpPr>
                  <a:cxnSpLocks noChangeShapeType="1"/>
                  <a:stCxn id="76" idx="2"/>
                  <a:endCxn id="6197" idx="0"/>
                </p:cNvCxnSpPr>
                <p:nvPr/>
              </p:nvCxnSpPr>
              <p:spPr bwMode="auto">
                <a:xfrm rot="5400000">
                  <a:off x="4584" y="2653"/>
                  <a:ext cx="226" cy="0"/>
                </a:xfrm>
                <a:prstGeom prst="straightConnector1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 type="triangle" w="lg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grpSp>
            <p:nvGrpSpPr>
              <p:cNvPr id="6188" name="Group 41"/>
              <p:cNvGrpSpPr>
                <a:grpSpLocks/>
              </p:cNvGrpSpPr>
              <p:nvPr/>
            </p:nvGrpSpPr>
            <p:grpSpPr bwMode="auto">
              <a:xfrm>
                <a:off x="4546718" y="4786743"/>
                <a:ext cx="944563" cy="611188"/>
                <a:chOff x="4380" y="3216"/>
                <a:chExt cx="595" cy="385"/>
              </a:xfrm>
            </p:grpSpPr>
            <p:cxnSp>
              <p:nvCxnSpPr>
                <p:cNvPr id="6195" name="AutoShape 20"/>
                <p:cNvCxnSpPr>
                  <a:cxnSpLocks noChangeShapeType="1"/>
                </p:cNvCxnSpPr>
                <p:nvPr/>
              </p:nvCxnSpPr>
              <p:spPr bwMode="auto">
                <a:xfrm>
                  <a:off x="4697" y="3216"/>
                  <a:ext cx="0" cy="163"/>
                </a:xfrm>
                <a:prstGeom prst="straightConnector1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 type="triangle" w="lg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sp>
              <p:nvSpPr>
                <p:cNvPr id="6196" name="AutoShape 33"/>
                <p:cNvSpPr>
                  <a:spLocks noChangeArrowheads="1"/>
                </p:cNvSpPr>
                <p:nvPr/>
              </p:nvSpPr>
              <p:spPr bwMode="auto">
                <a:xfrm>
                  <a:off x="4380" y="3378"/>
                  <a:ext cx="595" cy="216"/>
                </a:xfrm>
                <a:prstGeom prst="flowChartDisplay">
                  <a:avLst/>
                </a:prstGeom>
                <a:solidFill>
                  <a:srgbClr val="DDDDDD"/>
                </a:solidFill>
                <a:ln w="9525">
                  <a:solidFill>
                    <a:srgbClr val="000000"/>
                  </a:solidFill>
                  <a:miter lim="800000"/>
                  <a:headEnd/>
                  <a:tailEnd type="none" w="lg" len="med"/>
                </a:ln>
                <a:effectLst>
                  <a:outerShdw dist="35921" dir="2700000" algn="ctr" rotWithShape="0">
                    <a:schemeClr val="bg2"/>
                  </a:outerShdw>
                </a:effectLst>
              </p:spPr>
              <p:txBody>
                <a:bodyPr wrap="none" tIns="18000" bIns="18000" anchor="ctr"/>
                <a:lstStyle/>
                <a:p>
                  <a:pPr algn="ctr"/>
                  <a:endParaRPr lang="en-US" sz="2000">
                    <a:solidFill>
                      <a:srgbClr val="000000"/>
                    </a:solidFill>
                    <a:latin typeface="Tahoma" pitchFamily="34" charset="0"/>
                    <a:cs typeface="Tahoma" pitchFamily="34" charset="0"/>
                  </a:endParaRPr>
                </a:p>
              </p:txBody>
            </p:sp>
          </p:grpSp>
          <p:cxnSp>
            <p:nvCxnSpPr>
              <p:cNvPr id="6189" name="Elbow Connector 51"/>
              <p:cNvCxnSpPr>
                <a:cxnSpLocks noChangeShapeType="1"/>
                <a:endCxn id="76" idx="0"/>
              </p:cNvCxnSpPr>
              <p:nvPr/>
            </p:nvCxnSpPr>
            <p:spPr bwMode="auto">
              <a:xfrm rot="5400000" flipH="1" flipV="1">
                <a:off x="3940189" y="4288164"/>
                <a:ext cx="2188577" cy="30957"/>
              </a:xfrm>
              <a:prstGeom prst="bentConnector5">
                <a:avLst>
                  <a:gd name="adj1" fmla="val -10444"/>
                  <a:gd name="adj2" fmla="val -2687815"/>
                  <a:gd name="adj3" fmla="val 110444"/>
                </a:avLst>
              </a:prstGeom>
              <a:noFill/>
              <a:ln w="38100" algn="ctr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76" name="AutoShape 16"/>
              <p:cNvSpPr>
                <a:spLocks noChangeArrowheads="1"/>
              </p:cNvSpPr>
              <p:nvPr/>
            </p:nvSpPr>
            <p:spPr bwMode="auto">
              <a:xfrm>
                <a:off x="4534660" y="3209171"/>
                <a:ext cx="1031203" cy="503333"/>
              </a:xfrm>
              <a:prstGeom prst="flowChartDecision">
                <a:avLst/>
              </a:prstGeom>
              <a:solidFill>
                <a:schemeClr val="bg1">
                  <a:lumMod val="85000"/>
                </a:schemeClr>
              </a:solidFill>
              <a:ln w="9525">
                <a:solidFill>
                  <a:srgbClr val="000000"/>
                </a:solidFill>
                <a:miter lim="800000"/>
                <a:headEnd/>
                <a:tailEnd type="none" w="lg" len="med"/>
              </a:ln>
              <a:effectLst>
                <a:outerShdw dist="35921" dir="2700000" algn="ctr" rotWithShape="0">
                  <a:schemeClr val="bg2"/>
                </a:outerShdw>
              </a:effectLst>
            </p:spPr>
            <p:txBody>
              <a:bodyPr wrap="none" anchor="ctr"/>
              <a:lstStyle/>
              <a:p>
                <a:pPr algn="ctr">
                  <a:defRPr/>
                </a:pPr>
                <a:endParaRPr lang="th-TH" sz="2000" dirty="0">
                  <a:solidFill>
                    <a:srgbClr val="000000"/>
                  </a:solidFill>
                  <a:latin typeface="Tahoma" pitchFamily="34" charset="0"/>
                  <a:cs typeface="Tahoma" pitchFamily="34" charset="0"/>
                </a:endParaRPr>
              </a:p>
            </p:txBody>
          </p:sp>
          <p:cxnSp>
            <p:nvCxnSpPr>
              <p:cNvPr id="6191" name="Straight Arrow Connector 86"/>
              <p:cNvCxnSpPr>
                <a:cxnSpLocks noChangeShapeType="1"/>
                <a:endCxn id="76" idx="0"/>
              </p:cNvCxnSpPr>
              <p:nvPr/>
            </p:nvCxnSpPr>
            <p:spPr bwMode="auto">
              <a:xfrm rot="5400000">
                <a:off x="4799634" y="2959030"/>
                <a:ext cx="500647" cy="1588"/>
              </a:xfrm>
              <a:prstGeom prst="straightConnector1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6192" name="Shape 92"/>
              <p:cNvCxnSpPr>
                <a:cxnSpLocks noChangeShapeType="1"/>
                <a:stCxn id="76" idx="3"/>
                <a:endCxn id="6183" idx="0"/>
              </p:cNvCxnSpPr>
              <p:nvPr/>
            </p:nvCxnSpPr>
            <p:spPr bwMode="auto">
              <a:xfrm flipH="1">
                <a:off x="5020255" y="3461189"/>
                <a:ext cx="545206" cy="2683879"/>
              </a:xfrm>
              <a:prstGeom prst="bentConnector4">
                <a:avLst>
                  <a:gd name="adj1" fmla="val -67338"/>
                  <a:gd name="adj2" fmla="val 88245"/>
                </a:avLst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6193" name="TextBox 346"/>
              <p:cNvSpPr txBox="1">
                <a:spLocks noChangeArrowheads="1"/>
              </p:cNvSpPr>
              <p:nvPr/>
            </p:nvSpPr>
            <p:spPr bwMode="auto">
              <a:xfrm>
                <a:off x="5409487" y="3061855"/>
                <a:ext cx="335647" cy="402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 type="none" w="lg" len="med"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>
                <a:lvl1pPr>
                  <a:defRPr sz="2800">
                    <a:solidFill>
                      <a:schemeClr val="tx1"/>
                    </a:solidFill>
                    <a:latin typeface="Angsana New" pitchFamily="18" charset="-34"/>
                    <a:cs typeface="Angsana New" pitchFamily="18" charset="-34"/>
                  </a:defRPr>
                </a:lvl1pPr>
                <a:lvl2pPr marL="742950" indent="-285750">
                  <a:defRPr sz="2800">
                    <a:solidFill>
                      <a:schemeClr val="tx1"/>
                    </a:solidFill>
                    <a:latin typeface="Angsana New" pitchFamily="18" charset="-34"/>
                    <a:cs typeface="Angsana New" pitchFamily="18" charset="-34"/>
                  </a:defRPr>
                </a:lvl2pPr>
                <a:lvl3pPr marL="1143000" indent="-228600">
                  <a:defRPr sz="2800">
                    <a:solidFill>
                      <a:schemeClr val="tx1"/>
                    </a:solidFill>
                    <a:latin typeface="Angsana New" pitchFamily="18" charset="-34"/>
                    <a:cs typeface="Angsana New" pitchFamily="18" charset="-34"/>
                  </a:defRPr>
                </a:lvl3pPr>
                <a:lvl4pPr marL="1600200" indent="-228600">
                  <a:defRPr sz="2800">
                    <a:solidFill>
                      <a:schemeClr val="tx1"/>
                    </a:solidFill>
                    <a:latin typeface="Angsana New" pitchFamily="18" charset="-34"/>
                    <a:cs typeface="Angsana New" pitchFamily="18" charset="-34"/>
                  </a:defRPr>
                </a:lvl4pPr>
                <a:lvl5pPr marL="2057400" indent="-228600">
                  <a:defRPr sz="2800">
                    <a:solidFill>
                      <a:schemeClr val="tx1"/>
                    </a:solidFill>
                    <a:latin typeface="Angsana New" pitchFamily="18" charset="-34"/>
                    <a:cs typeface="Angsana New" pitchFamily="18" charset="-34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ngsana New" pitchFamily="18" charset="-34"/>
                    <a:cs typeface="Angsana New" pitchFamily="18" charset="-34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ngsana New" pitchFamily="18" charset="-34"/>
                    <a:cs typeface="Angsana New" pitchFamily="18" charset="-34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ngsana New" pitchFamily="18" charset="-34"/>
                    <a:cs typeface="Angsana New" pitchFamily="18" charset="-34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ngsana New" pitchFamily="18" charset="-34"/>
                    <a:cs typeface="Angsana New" pitchFamily="18" charset="-34"/>
                  </a:defRPr>
                </a:lvl9pPr>
              </a:lstStyle>
              <a:p>
                <a:pPr algn="ctr"/>
                <a:r>
                  <a:rPr lang="en-US" sz="2000" b="1">
                    <a:solidFill>
                      <a:srgbClr val="000000"/>
                    </a:solidFill>
                    <a:latin typeface="Courier New" pitchFamily="49" charset="0"/>
                    <a:cs typeface="Tahoma" pitchFamily="34" charset="0"/>
                  </a:rPr>
                  <a:t>T</a:t>
                </a:r>
                <a:endParaRPr lang="th-TH" sz="2000" b="1">
                  <a:solidFill>
                    <a:srgbClr val="000000"/>
                  </a:solidFill>
                  <a:latin typeface="Courier New" pitchFamily="49" charset="0"/>
                  <a:cs typeface="Tahoma" pitchFamily="34" charset="0"/>
                </a:endParaRPr>
              </a:p>
            </p:txBody>
          </p:sp>
          <p:sp>
            <p:nvSpPr>
              <p:cNvPr id="6194" name="TextBox 347"/>
              <p:cNvSpPr txBox="1">
                <a:spLocks noChangeArrowheads="1"/>
              </p:cNvSpPr>
              <p:nvPr/>
            </p:nvSpPr>
            <p:spPr bwMode="auto">
              <a:xfrm>
                <a:off x="5090832" y="3629891"/>
                <a:ext cx="335647" cy="402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 type="none" w="lg" len="med"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>
                <a:lvl1pPr>
                  <a:defRPr sz="2800">
                    <a:solidFill>
                      <a:schemeClr val="tx1"/>
                    </a:solidFill>
                    <a:latin typeface="Angsana New" pitchFamily="18" charset="-34"/>
                    <a:cs typeface="Angsana New" pitchFamily="18" charset="-34"/>
                  </a:defRPr>
                </a:lvl1pPr>
                <a:lvl2pPr marL="742950" indent="-285750">
                  <a:defRPr sz="2800">
                    <a:solidFill>
                      <a:schemeClr val="tx1"/>
                    </a:solidFill>
                    <a:latin typeface="Angsana New" pitchFamily="18" charset="-34"/>
                    <a:cs typeface="Angsana New" pitchFamily="18" charset="-34"/>
                  </a:defRPr>
                </a:lvl2pPr>
                <a:lvl3pPr marL="1143000" indent="-228600">
                  <a:defRPr sz="2800">
                    <a:solidFill>
                      <a:schemeClr val="tx1"/>
                    </a:solidFill>
                    <a:latin typeface="Angsana New" pitchFamily="18" charset="-34"/>
                    <a:cs typeface="Angsana New" pitchFamily="18" charset="-34"/>
                  </a:defRPr>
                </a:lvl3pPr>
                <a:lvl4pPr marL="1600200" indent="-228600">
                  <a:defRPr sz="2800">
                    <a:solidFill>
                      <a:schemeClr val="tx1"/>
                    </a:solidFill>
                    <a:latin typeface="Angsana New" pitchFamily="18" charset="-34"/>
                    <a:cs typeface="Angsana New" pitchFamily="18" charset="-34"/>
                  </a:defRPr>
                </a:lvl4pPr>
                <a:lvl5pPr marL="2057400" indent="-228600">
                  <a:defRPr sz="2800">
                    <a:solidFill>
                      <a:schemeClr val="tx1"/>
                    </a:solidFill>
                    <a:latin typeface="Angsana New" pitchFamily="18" charset="-34"/>
                    <a:cs typeface="Angsana New" pitchFamily="18" charset="-34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ngsana New" pitchFamily="18" charset="-34"/>
                    <a:cs typeface="Angsana New" pitchFamily="18" charset="-34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ngsana New" pitchFamily="18" charset="-34"/>
                    <a:cs typeface="Angsana New" pitchFamily="18" charset="-34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ngsana New" pitchFamily="18" charset="-34"/>
                    <a:cs typeface="Angsana New" pitchFamily="18" charset="-34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ngsana New" pitchFamily="18" charset="-34"/>
                    <a:cs typeface="Angsana New" pitchFamily="18" charset="-34"/>
                  </a:defRPr>
                </a:lvl9pPr>
              </a:lstStyle>
              <a:p>
                <a:pPr algn="ctr"/>
                <a:r>
                  <a:rPr lang="en-US" sz="2000" b="1">
                    <a:solidFill>
                      <a:srgbClr val="000000"/>
                    </a:solidFill>
                    <a:latin typeface="Courier New" pitchFamily="49" charset="0"/>
                    <a:cs typeface="Tahoma" pitchFamily="34" charset="0"/>
                  </a:rPr>
                  <a:t>F</a:t>
                </a:r>
                <a:endParaRPr lang="th-TH" sz="2000" b="1">
                  <a:solidFill>
                    <a:srgbClr val="000000"/>
                  </a:solidFill>
                  <a:latin typeface="Courier New" pitchFamily="49" charset="0"/>
                  <a:cs typeface="Tahoma" pitchFamily="34" charset="0"/>
                </a:endParaRPr>
              </a:p>
            </p:txBody>
          </p:sp>
        </p:grpSp>
        <p:sp>
          <p:nvSpPr>
            <p:cNvPr id="99" name="TextBox 98"/>
            <p:cNvSpPr txBox="1">
              <a:spLocks noChangeArrowheads="1"/>
            </p:cNvSpPr>
            <p:nvPr/>
          </p:nvSpPr>
          <p:spPr bwMode="auto">
            <a:xfrm>
              <a:off x="4957763" y="796925"/>
              <a:ext cx="768350" cy="401638"/>
            </a:xfrm>
            <a:prstGeom prst="rect">
              <a:avLst/>
            </a:prstGeom>
            <a:solidFill>
              <a:srgbClr val="FFCCFF"/>
            </a:solidFill>
            <a:ln w="9525">
              <a:solidFill>
                <a:schemeClr val="tx2"/>
              </a:solidFill>
              <a:miter lim="800000"/>
              <a:headEnd/>
              <a:tailEnd type="none" w="lg" len="med"/>
            </a:ln>
          </p:spPr>
          <p:txBody>
            <a:bodyPr wrap="none" lIns="90000" tIns="46800" rIns="90000" bIns="46800"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Angsana New" pitchFamily="18" charset="-34"/>
                  <a:cs typeface="Angsana New" pitchFamily="18" charset="-34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Angsana New" pitchFamily="18" charset="-34"/>
                  <a:cs typeface="Angsana New" pitchFamily="18" charset="-34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Angsana New" pitchFamily="18" charset="-34"/>
                  <a:cs typeface="Angsana New" pitchFamily="18" charset="-34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Angsana New" pitchFamily="18" charset="-34"/>
                  <a:cs typeface="Angsana New" pitchFamily="18" charset="-34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Angsana New" pitchFamily="18" charset="-34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ngsana New" pitchFamily="18" charset="-34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ngsana New" pitchFamily="18" charset="-34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ngsana New" pitchFamily="18" charset="-34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ngsana New" pitchFamily="18" charset="-34"/>
                  <a:cs typeface="Angsana New" pitchFamily="18" charset="-34"/>
                </a:defRPr>
              </a:lvl9pPr>
            </a:lstStyle>
            <a:p>
              <a:pPr algn="ctr"/>
              <a:r>
                <a:rPr lang="th-TH" sz="2000" b="1" dirty="0">
                  <a:solidFill>
                    <a:srgbClr val="000000"/>
                  </a:solidFill>
                  <a:latin typeface="Courier New" pitchFamily="49" charset="0"/>
                  <a:cs typeface="Tahoma" pitchFamily="34" charset="0"/>
                </a:rPr>
                <a:t>วงวน</a:t>
              </a: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3475087" y="885080"/>
            <a:ext cx="2105025" cy="5856288"/>
            <a:chOff x="6719888" y="796925"/>
            <a:chExt cx="2105025" cy="5856288"/>
          </a:xfrm>
        </p:grpSpPr>
        <p:grpSp>
          <p:nvGrpSpPr>
            <p:cNvPr id="22" name="Group 353"/>
            <p:cNvGrpSpPr>
              <a:grpSpLocks/>
            </p:cNvGrpSpPr>
            <p:nvPr/>
          </p:nvGrpSpPr>
          <p:grpSpPr bwMode="auto">
            <a:xfrm>
              <a:off x="6719888" y="1343025"/>
              <a:ext cx="2105025" cy="5310188"/>
              <a:chOff x="6109842" y="1105331"/>
              <a:chExt cx="2105903" cy="5310770"/>
            </a:xfrm>
          </p:grpSpPr>
          <p:sp>
            <p:nvSpPr>
              <p:cNvPr id="6155" name="AutoShape 7"/>
              <p:cNvSpPr>
                <a:spLocks noChangeArrowheads="1"/>
              </p:cNvSpPr>
              <p:nvPr/>
            </p:nvSpPr>
            <p:spPr bwMode="auto">
              <a:xfrm>
                <a:off x="6703815" y="1105331"/>
                <a:ext cx="813139" cy="257203"/>
              </a:xfrm>
              <a:prstGeom prst="flowChartTerminator">
                <a:avLst/>
              </a:prstGeom>
              <a:solidFill>
                <a:srgbClr val="DDDDDD"/>
              </a:solidFill>
              <a:ln w="9525">
                <a:solidFill>
                  <a:srgbClr val="000000"/>
                </a:solidFill>
                <a:miter lim="800000"/>
                <a:headEnd/>
                <a:tailEnd type="none" w="lg" len="med"/>
              </a:ln>
              <a:effectLst>
                <a:outerShdw dist="35921" dir="2700000" algn="ctr" rotWithShape="0">
                  <a:schemeClr val="bg2"/>
                </a:outerShdw>
              </a:effectLst>
            </p:spPr>
            <p:txBody>
              <a:bodyPr wrap="none" anchor="ctr"/>
              <a:lstStyle/>
              <a:p>
                <a:pPr algn="ctr"/>
                <a:r>
                  <a:rPr lang="en-US" sz="1800">
                    <a:solidFill>
                      <a:srgbClr val="000000"/>
                    </a:solidFill>
                    <a:latin typeface="Tahoma" pitchFamily="34" charset="0"/>
                    <a:cs typeface="Tahoma" pitchFamily="34" charset="0"/>
                  </a:rPr>
                  <a:t>start</a:t>
                </a:r>
                <a:endParaRPr lang="th-TH" sz="1800">
                  <a:solidFill>
                    <a:srgbClr val="000000"/>
                  </a:solidFill>
                  <a:latin typeface="Tahoma" pitchFamily="34" charset="0"/>
                  <a:cs typeface="Tahoma" pitchFamily="34" charset="0"/>
                </a:endParaRPr>
              </a:p>
            </p:txBody>
          </p:sp>
          <p:grpSp>
            <p:nvGrpSpPr>
              <p:cNvPr id="6156" name="Group 35"/>
              <p:cNvGrpSpPr>
                <a:grpSpLocks/>
              </p:cNvGrpSpPr>
              <p:nvPr/>
            </p:nvGrpSpPr>
            <p:grpSpPr bwMode="auto">
              <a:xfrm>
                <a:off x="6591927" y="2159431"/>
                <a:ext cx="1036637" cy="549275"/>
                <a:chOff x="4361" y="1561"/>
                <a:chExt cx="653" cy="346"/>
              </a:xfrm>
            </p:grpSpPr>
            <p:cxnSp>
              <p:nvCxnSpPr>
                <p:cNvPr id="6181" name="AutoShape 16"/>
                <p:cNvCxnSpPr>
                  <a:cxnSpLocks noChangeShapeType="1"/>
                </p:cNvCxnSpPr>
                <p:nvPr/>
              </p:nvCxnSpPr>
              <p:spPr bwMode="auto">
                <a:xfrm>
                  <a:off x="4688" y="1561"/>
                  <a:ext cx="0" cy="144"/>
                </a:xfrm>
                <a:prstGeom prst="straightConnector1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 type="triangle" w="lg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sp>
              <p:nvSpPr>
                <p:cNvPr id="6182" name="AutoShape 22"/>
                <p:cNvSpPr>
                  <a:spLocks noChangeArrowheads="1"/>
                </p:cNvSpPr>
                <p:nvPr/>
              </p:nvSpPr>
              <p:spPr bwMode="auto">
                <a:xfrm>
                  <a:off x="4361" y="1678"/>
                  <a:ext cx="646" cy="229"/>
                </a:xfrm>
                <a:prstGeom prst="flowChartManualInput">
                  <a:avLst/>
                </a:prstGeom>
                <a:solidFill>
                  <a:srgbClr val="DDDDDD"/>
                </a:solidFill>
                <a:ln w="9525">
                  <a:solidFill>
                    <a:srgbClr val="000000"/>
                  </a:solidFill>
                  <a:miter lim="800000"/>
                  <a:headEnd/>
                  <a:tailEnd type="none" w="lg" len="med"/>
                </a:ln>
                <a:effectLst>
                  <a:outerShdw dist="35921" dir="2700000" algn="ctr" rotWithShape="0">
                    <a:schemeClr val="bg2"/>
                  </a:outerShdw>
                </a:effectLst>
              </p:spPr>
              <p:txBody>
                <a:bodyPr wrap="none" tIns="18000" bIns="18000" anchor="ctr"/>
                <a:lstStyle/>
                <a:p>
                  <a:pPr algn="ctr"/>
                  <a:endParaRPr lang="en-US" sz="2000">
                    <a:solidFill>
                      <a:srgbClr val="000000"/>
                    </a:solidFill>
                    <a:latin typeface="Tahoma" pitchFamily="34" charset="0"/>
                    <a:cs typeface="Tahoma" pitchFamily="34" charset="0"/>
                  </a:endParaRPr>
                </a:p>
              </p:txBody>
            </p:sp>
          </p:grpSp>
          <p:grpSp>
            <p:nvGrpSpPr>
              <p:cNvPr id="6157" name="Group 34"/>
              <p:cNvGrpSpPr>
                <a:grpSpLocks/>
              </p:cNvGrpSpPr>
              <p:nvPr/>
            </p:nvGrpSpPr>
            <p:grpSpPr bwMode="auto">
              <a:xfrm>
                <a:off x="6558962" y="1362506"/>
                <a:ext cx="1102566" cy="844550"/>
                <a:chOff x="4208" y="1059"/>
                <a:chExt cx="938" cy="532"/>
              </a:xfrm>
            </p:grpSpPr>
            <p:cxnSp>
              <p:nvCxnSpPr>
                <p:cNvPr id="6179" name="AutoShape 15"/>
                <p:cNvCxnSpPr>
                  <a:cxnSpLocks noChangeShapeType="1"/>
                  <a:stCxn id="6155" idx="2"/>
                  <a:endCxn id="6180" idx="0"/>
                </p:cNvCxnSpPr>
                <p:nvPr/>
              </p:nvCxnSpPr>
              <p:spPr bwMode="auto">
                <a:xfrm rot="5400000">
                  <a:off x="4546" y="1189"/>
                  <a:ext cx="261" cy="1"/>
                </a:xfrm>
                <a:prstGeom prst="straightConnector1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 type="triangle" w="lg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sp>
              <p:nvSpPr>
                <p:cNvPr id="6180" name="AutoShape 23"/>
                <p:cNvSpPr>
                  <a:spLocks noChangeArrowheads="1"/>
                </p:cNvSpPr>
                <p:nvPr/>
              </p:nvSpPr>
              <p:spPr bwMode="auto">
                <a:xfrm>
                  <a:off x="4208" y="1320"/>
                  <a:ext cx="938" cy="271"/>
                </a:xfrm>
                <a:prstGeom prst="flowChartDisplay">
                  <a:avLst/>
                </a:prstGeom>
                <a:solidFill>
                  <a:srgbClr val="DDDDDD"/>
                </a:solidFill>
                <a:ln w="9525">
                  <a:solidFill>
                    <a:srgbClr val="000000"/>
                  </a:solidFill>
                  <a:miter lim="800000"/>
                  <a:headEnd/>
                  <a:tailEnd type="none" w="lg" len="med"/>
                </a:ln>
                <a:effectLst>
                  <a:outerShdw dist="35921" dir="2700000" algn="ctr" rotWithShape="0">
                    <a:schemeClr val="bg2"/>
                  </a:outerShdw>
                </a:effectLst>
              </p:spPr>
              <p:txBody>
                <a:bodyPr wrap="none" tIns="18000" rIns="0" bIns="18000" anchor="ctr"/>
                <a:lstStyle/>
                <a:p>
                  <a:pPr algn="ctr"/>
                  <a:endParaRPr lang="en-US" sz="2000">
                    <a:solidFill>
                      <a:srgbClr val="000000"/>
                    </a:solidFill>
                    <a:latin typeface="Tahoma" pitchFamily="34" charset="0"/>
                    <a:cs typeface="Tahoma" pitchFamily="34" charset="0"/>
                  </a:endParaRPr>
                </a:p>
              </p:txBody>
            </p:sp>
          </p:grpSp>
          <p:sp>
            <p:nvSpPr>
              <p:cNvPr id="6158" name="AutoShape 33"/>
              <p:cNvSpPr>
                <a:spLocks noChangeArrowheads="1"/>
              </p:cNvSpPr>
              <p:nvPr/>
            </p:nvSpPr>
            <p:spPr bwMode="auto">
              <a:xfrm>
                <a:off x="6638699" y="5446032"/>
                <a:ext cx="943368" cy="354052"/>
              </a:xfrm>
              <a:prstGeom prst="flowChartDisplay">
                <a:avLst/>
              </a:prstGeom>
              <a:solidFill>
                <a:srgbClr val="DDDDDD"/>
              </a:solidFill>
              <a:ln w="9525">
                <a:solidFill>
                  <a:srgbClr val="000000"/>
                </a:solidFill>
                <a:miter lim="800000"/>
                <a:headEnd/>
                <a:tailEnd type="none" w="lg" len="med"/>
              </a:ln>
              <a:effectLst>
                <a:outerShdw dist="35921" dir="2700000" algn="ctr" rotWithShape="0">
                  <a:schemeClr val="bg2"/>
                </a:outerShdw>
              </a:effectLst>
            </p:spPr>
            <p:txBody>
              <a:bodyPr wrap="none" tIns="18000" bIns="18000" anchor="ctr"/>
              <a:lstStyle/>
              <a:p>
                <a:pPr algn="ctr"/>
                <a:endParaRPr lang="en-US" sz="2000">
                  <a:solidFill>
                    <a:srgbClr val="000000"/>
                  </a:solidFill>
                  <a:latin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17" name="AutoShape 16"/>
              <p:cNvSpPr>
                <a:spLocks noChangeArrowheads="1"/>
              </p:cNvSpPr>
              <p:nvPr/>
            </p:nvSpPr>
            <p:spPr bwMode="auto">
              <a:xfrm>
                <a:off x="6594231" y="2959734"/>
                <a:ext cx="1032305" cy="503293"/>
              </a:xfrm>
              <a:prstGeom prst="flowChartDecision">
                <a:avLst/>
              </a:prstGeom>
              <a:solidFill>
                <a:schemeClr val="bg1">
                  <a:lumMod val="85000"/>
                </a:schemeClr>
              </a:solidFill>
              <a:ln w="38100">
                <a:solidFill>
                  <a:srgbClr val="000000"/>
                </a:solidFill>
                <a:miter lim="800000"/>
                <a:headEnd/>
                <a:tailEnd type="none" w="lg" len="med"/>
              </a:ln>
              <a:effectLst>
                <a:outerShdw dist="35921" dir="2700000" algn="ctr" rotWithShape="0">
                  <a:schemeClr val="bg2"/>
                </a:outerShdw>
              </a:effectLst>
            </p:spPr>
            <p:txBody>
              <a:bodyPr wrap="none" anchor="ctr"/>
              <a:lstStyle/>
              <a:p>
                <a:pPr algn="ctr">
                  <a:defRPr/>
                </a:pPr>
                <a:endParaRPr lang="th-TH" sz="2000" dirty="0">
                  <a:solidFill>
                    <a:srgbClr val="000000"/>
                  </a:solidFill>
                  <a:latin typeface="Tahoma" pitchFamily="34" charset="0"/>
                  <a:cs typeface="Tahoma" pitchFamily="34" charset="0"/>
                </a:endParaRPr>
              </a:p>
            </p:txBody>
          </p:sp>
          <p:cxnSp>
            <p:nvCxnSpPr>
              <p:cNvPr id="6160" name="Straight Arrow Connector 117"/>
              <p:cNvCxnSpPr>
                <a:cxnSpLocks noChangeShapeType="1"/>
                <a:stCxn id="6182" idx="2"/>
                <a:endCxn id="117" idx="0"/>
              </p:cNvCxnSpPr>
              <p:nvPr/>
            </p:nvCxnSpPr>
            <p:spPr bwMode="auto">
              <a:xfrm rot="5400000">
                <a:off x="6984618" y="2834335"/>
                <a:ext cx="251257" cy="1588"/>
              </a:xfrm>
              <a:prstGeom prst="straightConnector1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6161" name="AutoShape 11"/>
              <p:cNvSpPr>
                <a:spLocks noChangeArrowheads="1"/>
              </p:cNvSpPr>
              <p:nvPr/>
            </p:nvSpPr>
            <p:spPr bwMode="auto">
              <a:xfrm>
                <a:off x="7509012" y="3421748"/>
                <a:ext cx="706733" cy="319122"/>
              </a:xfrm>
              <a:prstGeom prst="flowChartProcess">
                <a:avLst/>
              </a:prstGeom>
              <a:solidFill>
                <a:srgbClr val="DDDDDD"/>
              </a:solidFill>
              <a:ln w="38100">
                <a:solidFill>
                  <a:srgbClr val="000000"/>
                </a:solidFill>
                <a:miter lim="800000"/>
                <a:headEnd/>
                <a:tailEnd type="none" w="lg" len="med"/>
              </a:ln>
              <a:effectLst>
                <a:outerShdw dist="35921" dir="2700000" algn="ctr" rotWithShape="0">
                  <a:schemeClr val="bg2"/>
                </a:outerShdw>
              </a:effectLst>
            </p:spPr>
            <p:txBody>
              <a:bodyPr wrap="none" anchor="ctr"/>
              <a:lstStyle/>
              <a:p>
                <a:pPr algn="ctr"/>
                <a:endParaRPr lang="en-US" sz="2000">
                  <a:solidFill>
                    <a:srgbClr val="000000"/>
                  </a:solidFill>
                  <a:latin typeface="Tahoma" pitchFamily="34" charset="0"/>
                  <a:cs typeface="Tahoma" pitchFamily="34" charset="0"/>
                </a:endParaRPr>
              </a:p>
            </p:txBody>
          </p:sp>
          <p:cxnSp>
            <p:nvCxnSpPr>
              <p:cNvPr id="6162" name="Shape 127"/>
              <p:cNvCxnSpPr>
                <a:cxnSpLocks noChangeShapeType="1"/>
                <a:stCxn id="117" idx="3"/>
                <a:endCxn id="6161" idx="0"/>
              </p:cNvCxnSpPr>
              <p:nvPr/>
            </p:nvCxnSpPr>
            <p:spPr bwMode="auto">
              <a:xfrm>
                <a:off x="7625750" y="3211799"/>
                <a:ext cx="236698" cy="209425"/>
              </a:xfrm>
              <a:prstGeom prst="bentConnector2">
                <a:avLst/>
              </a:prstGeom>
              <a:noFill/>
              <a:ln w="38100" algn="ctr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grpSp>
            <p:nvGrpSpPr>
              <p:cNvPr id="6163" name="Group 40"/>
              <p:cNvGrpSpPr>
                <a:grpSpLocks/>
              </p:cNvGrpSpPr>
              <p:nvPr/>
            </p:nvGrpSpPr>
            <p:grpSpPr bwMode="auto">
              <a:xfrm>
                <a:off x="6703845" y="5800152"/>
                <a:ext cx="812800" cy="615949"/>
                <a:chOff x="4422" y="3514"/>
                <a:chExt cx="512" cy="388"/>
              </a:xfrm>
            </p:grpSpPr>
            <p:sp>
              <p:nvSpPr>
                <p:cNvPr id="6177" name="AutoShape 14"/>
                <p:cNvSpPr>
                  <a:spLocks noChangeArrowheads="1"/>
                </p:cNvSpPr>
                <p:nvPr/>
              </p:nvSpPr>
              <p:spPr bwMode="auto">
                <a:xfrm>
                  <a:off x="4422" y="3740"/>
                  <a:ext cx="512" cy="162"/>
                </a:xfrm>
                <a:prstGeom prst="flowChartTerminator">
                  <a:avLst/>
                </a:prstGeom>
                <a:solidFill>
                  <a:srgbClr val="DDDDDD"/>
                </a:solidFill>
                <a:ln w="9525">
                  <a:solidFill>
                    <a:srgbClr val="000000"/>
                  </a:solidFill>
                  <a:miter lim="800000"/>
                  <a:headEnd/>
                  <a:tailEnd type="none" w="lg" len="med"/>
                </a:ln>
                <a:effectLst>
                  <a:outerShdw dist="35921" dir="2700000" algn="ctr" rotWithShape="0">
                    <a:schemeClr val="bg2"/>
                  </a:outerShdw>
                </a:effectLst>
              </p:spPr>
              <p:txBody>
                <a:bodyPr wrap="none" anchor="ctr"/>
                <a:lstStyle/>
                <a:p>
                  <a:pPr algn="ctr"/>
                  <a:r>
                    <a:rPr lang="en-US" sz="1800">
                      <a:solidFill>
                        <a:srgbClr val="000000"/>
                      </a:solidFill>
                      <a:latin typeface="Tahoma" pitchFamily="34" charset="0"/>
                      <a:cs typeface="Tahoma" pitchFamily="34" charset="0"/>
                    </a:rPr>
                    <a:t>stop</a:t>
                  </a:r>
                  <a:endParaRPr lang="th-TH" sz="1800">
                    <a:solidFill>
                      <a:srgbClr val="000000"/>
                    </a:solidFill>
                    <a:latin typeface="Tahoma" pitchFamily="34" charset="0"/>
                    <a:cs typeface="Tahoma" pitchFamily="34" charset="0"/>
                  </a:endParaRPr>
                </a:p>
              </p:txBody>
            </p:sp>
            <p:cxnSp>
              <p:nvCxnSpPr>
                <p:cNvPr id="6178" name="AutoShape 21"/>
                <p:cNvCxnSpPr>
                  <a:cxnSpLocks noChangeShapeType="1"/>
                  <a:stCxn id="6158" idx="2"/>
                  <a:endCxn id="6177" idx="0"/>
                </p:cNvCxnSpPr>
                <p:nvPr/>
              </p:nvCxnSpPr>
              <p:spPr bwMode="auto">
                <a:xfrm rot="5400000">
                  <a:off x="4565" y="3627"/>
                  <a:ext cx="226" cy="0"/>
                </a:xfrm>
                <a:prstGeom prst="straightConnector1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 type="triangle" w="lg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sp>
            <p:nvSpPr>
              <p:cNvPr id="149" name="AutoShape 16"/>
              <p:cNvSpPr>
                <a:spLocks noChangeArrowheads="1"/>
              </p:cNvSpPr>
              <p:nvPr/>
            </p:nvSpPr>
            <p:spPr bwMode="auto">
              <a:xfrm>
                <a:off x="6594231" y="4248926"/>
                <a:ext cx="1032305" cy="503293"/>
              </a:xfrm>
              <a:prstGeom prst="flowChartDecision">
                <a:avLst/>
              </a:prstGeom>
              <a:solidFill>
                <a:schemeClr val="bg1">
                  <a:lumMod val="85000"/>
                </a:schemeClr>
              </a:solidFill>
              <a:ln w="38100">
                <a:solidFill>
                  <a:srgbClr val="000000"/>
                </a:solidFill>
                <a:miter lim="800000"/>
                <a:headEnd/>
                <a:tailEnd type="none" w="lg" len="med"/>
              </a:ln>
              <a:effectLst>
                <a:outerShdw dist="35921" dir="2700000" algn="ctr" rotWithShape="0">
                  <a:schemeClr val="bg2"/>
                </a:outerShdw>
              </a:effectLst>
            </p:spPr>
            <p:txBody>
              <a:bodyPr wrap="none" anchor="ctr"/>
              <a:lstStyle/>
              <a:p>
                <a:pPr algn="ctr">
                  <a:defRPr/>
                </a:pPr>
                <a:endParaRPr lang="th-TH" sz="2000" dirty="0">
                  <a:solidFill>
                    <a:srgbClr val="000000"/>
                  </a:solidFill>
                  <a:latin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6165" name="AutoShape 11"/>
              <p:cNvSpPr>
                <a:spLocks noChangeArrowheads="1"/>
              </p:cNvSpPr>
              <p:nvPr/>
            </p:nvSpPr>
            <p:spPr bwMode="auto">
              <a:xfrm>
                <a:off x="7385136" y="4793498"/>
                <a:ext cx="705144" cy="319122"/>
              </a:xfrm>
              <a:prstGeom prst="flowChartProcess">
                <a:avLst/>
              </a:prstGeom>
              <a:solidFill>
                <a:srgbClr val="DDDDDD"/>
              </a:solidFill>
              <a:ln w="38100">
                <a:solidFill>
                  <a:srgbClr val="000000"/>
                </a:solidFill>
                <a:miter lim="800000"/>
                <a:headEnd/>
                <a:tailEnd type="none" w="lg" len="med"/>
              </a:ln>
              <a:effectLst>
                <a:outerShdw dist="35921" dir="2700000" algn="ctr" rotWithShape="0">
                  <a:schemeClr val="bg2"/>
                </a:outerShdw>
              </a:effectLst>
            </p:spPr>
            <p:txBody>
              <a:bodyPr wrap="none" anchor="ctr"/>
              <a:lstStyle/>
              <a:p>
                <a:pPr algn="ctr"/>
                <a:endParaRPr lang="en-US" sz="2000">
                  <a:solidFill>
                    <a:srgbClr val="000000"/>
                  </a:solidFill>
                  <a:latin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6166" name="AutoShape 11"/>
              <p:cNvSpPr>
                <a:spLocks noChangeArrowheads="1"/>
              </p:cNvSpPr>
              <p:nvPr/>
            </p:nvSpPr>
            <p:spPr bwMode="auto">
              <a:xfrm>
                <a:off x="6109842" y="4779209"/>
                <a:ext cx="706732" cy="319123"/>
              </a:xfrm>
              <a:prstGeom prst="flowChartProcess">
                <a:avLst/>
              </a:prstGeom>
              <a:solidFill>
                <a:srgbClr val="DDDDDD"/>
              </a:solidFill>
              <a:ln w="38100">
                <a:solidFill>
                  <a:srgbClr val="000000"/>
                </a:solidFill>
                <a:miter lim="800000"/>
                <a:headEnd/>
                <a:tailEnd type="none" w="lg" len="med"/>
              </a:ln>
              <a:effectLst>
                <a:outerShdw dist="35921" dir="2700000" algn="ctr" rotWithShape="0">
                  <a:schemeClr val="bg2"/>
                </a:outerShdw>
              </a:effectLst>
            </p:spPr>
            <p:txBody>
              <a:bodyPr wrap="none" anchor="ctr"/>
              <a:lstStyle/>
              <a:p>
                <a:pPr algn="ctr"/>
                <a:endParaRPr lang="en-US" sz="2000">
                  <a:solidFill>
                    <a:srgbClr val="000000"/>
                  </a:solidFill>
                  <a:latin typeface="Tahoma" pitchFamily="34" charset="0"/>
                  <a:cs typeface="Tahoma" pitchFamily="34" charset="0"/>
                </a:endParaRPr>
              </a:p>
            </p:txBody>
          </p:sp>
          <p:cxnSp>
            <p:nvCxnSpPr>
              <p:cNvPr id="6167" name="Shape 265"/>
              <p:cNvCxnSpPr>
                <a:cxnSpLocks noChangeShapeType="1"/>
                <a:stCxn id="149" idx="3"/>
                <a:endCxn id="6165" idx="0"/>
              </p:cNvCxnSpPr>
              <p:nvPr/>
            </p:nvCxnSpPr>
            <p:spPr bwMode="auto">
              <a:xfrm>
                <a:off x="7625750" y="4500272"/>
                <a:ext cx="112007" cy="292551"/>
              </a:xfrm>
              <a:prstGeom prst="bentConnector2">
                <a:avLst/>
              </a:prstGeom>
              <a:noFill/>
              <a:ln w="38100" algn="ctr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6168" name="Shape 267"/>
              <p:cNvCxnSpPr>
                <a:cxnSpLocks noChangeShapeType="1"/>
                <a:stCxn id="149" idx="1"/>
                <a:endCxn id="6166" idx="0"/>
              </p:cNvCxnSpPr>
              <p:nvPr/>
            </p:nvCxnSpPr>
            <p:spPr bwMode="auto">
              <a:xfrm rot="10800000" flipV="1">
                <a:off x="6463139" y="4500271"/>
                <a:ext cx="131602" cy="278697"/>
              </a:xfrm>
              <a:prstGeom prst="bentConnector2">
                <a:avLst/>
              </a:prstGeom>
              <a:noFill/>
              <a:ln w="38100" algn="ctr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6169" name="Elbow Connector 269"/>
              <p:cNvCxnSpPr>
                <a:cxnSpLocks noChangeShapeType="1"/>
                <a:stCxn id="6166" idx="2"/>
                <a:endCxn id="6158" idx="0"/>
              </p:cNvCxnSpPr>
              <p:nvPr/>
            </p:nvCxnSpPr>
            <p:spPr bwMode="auto">
              <a:xfrm rot="16200000" flipH="1">
                <a:off x="6613071" y="4948537"/>
                <a:ext cx="347243" cy="647107"/>
              </a:xfrm>
              <a:prstGeom prst="bentConnector3">
                <a:avLst>
                  <a:gd name="adj1" fmla="val 50000"/>
                </a:avLst>
              </a:prstGeom>
              <a:noFill/>
              <a:ln w="38100" algn="ctr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6170" name="Elbow Connector 273"/>
              <p:cNvCxnSpPr>
                <a:cxnSpLocks noChangeShapeType="1"/>
                <a:stCxn id="6165" idx="2"/>
                <a:endCxn id="6158" idx="0"/>
              </p:cNvCxnSpPr>
              <p:nvPr/>
            </p:nvCxnSpPr>
            <p:spPr bwMode="auto">
              <a:xfrm rot="5400000">
                <a:off x="7257308" y="4965263"/>
                <a:ext cx="333389" cy="627511"/>
              </a:xfrm>
              <a:prstGeom prst="bentConnector3">
                <a:avLst>
                  <a:gd name="adj1" fmla="val 50000"/>
                </a:avLst>
              </a:prstGeom>
              <a:noFill/>
              <a:ln w="38100" algn="ctr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6171" name="Straight Arrow Connector 343"/>
              <p:cNvCxnSpPr>
                <a:cxnSpLocks noChangeShapeType="1"/>
                <a:stCxn id="117" idx="2"/>
                <a:endCxn id="149" idx="0"/>
              </p:cNvCxnSpPr>
              <p:nvPr/>
            </p:nvCxnSpPr>
            <p:spPr bwMode="auto">
              <a:xfrm rot="5400000">
                <a:off x="6717844" y="3856035"/>
                <a:ext cx="784804" cy="1588"/>
              </a:xfrm>
              <a:prstGeom prst="straightConnector1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6172" name="Elbow Connector 345"/>
              <p:cNvCxnSpPr>
                <a:cxnSpLocks noChangeShapeType="1"/>
                <a:stCxn id="6161" idx="2"/>
                <a:endCxn id="149" idx="0"/>
              </p:cNvCxnSpPr>
              <p:nvPr/>
            </p:nvCxnSpPr>
            <p:spPr bwMode="auto">
              <a:xfrm rot="5400000">
                <a:off x="7232491" y="3618480"/>
                <a:ext cx="507712" cy="752202"/>
              </a:xfrm>
              <a:prstGeom prst="bentConnector3">
                <a:avLst>
                  <a:gd name="adj1" fmla="val 50000"/>
                </a:avLst>
              </a:prstGeom>
              <a:noFill/>
              <a:ln w="38100" algn="ctr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6173" name="TextBox 348"/>
              <p:cNvSpPr txBox="1">
                <a:spLocks noChangeArrowheads="1"/>
              </p:cNvSpPr>
              <p:nvPr/>
            </p:nvSpPr>
            <p:spPr bwMode="auto">
              <a:xfrm>
                <a:off x="7543086" y="2895600"/>
                <a:ext cx="335647" cy="402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 type="none" w="lg" len="med"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>
                <a:lvl1pPr>
                  <a:defRPr sz="2800">
                    <a:solidFill>
                      <a:schemeClr val="tx1"/>
                    </a:solidFill>
                    <a:latin typeface="Angsana New" pitchFamily="18" charset="-34"/>
                    <a:cs typeface="Angsana New" pitchFamily="18" charset="-34"/>
                  </a:defRPr>
                </a:lvl1pPr>
                <a:lvl2pPr marL="742950" indent="-285750">
                  <a:defRPr sz="2800">
                    <a:solidFill>
                      <a:schemeClr val="tx1"/>
                    </a:solidFill>
                    <a:latin typeface="Angsana New" pitchFamily="18" charset="-34"/>
                    <a:cs typeface="Angsana New" pitchFamily="18" charset="-34"/>
                  </a:defRPr>
                </a:lvl2pPr>
                <a:lvl3pPr marL="1143000" indent="-228600">
                  <a:defRPr sz="2800">
                    <a:solidFill>
                      <a:schemeClr val="tx1"/>
                    </a:solidFill>
                    <a:latin typeface="Angsana New" pitchFamily="18" charset="-34"/>
                    <a:cs typeface="Angsana New" pitchFamily="18" charset="-34"/>
                  </a:defRPr>
                </a:lvl3pPr>
                <a:lvl4pPr marL="1600200" indent="-228600">
                  <a:defRPr sz="2800">
                    <a:solidFill>
                      <a:schemeClr val="tx1"/>
                    </a:solidFill>
                    <a:latin typeface="Angsana New" pitchFamily="18" charset="-34"/>
                    <a:cs typeface="Angsana New" pitchFamily="18" charset="-34"/>
                  </a:defRPr>
                </a:lvl4pPr>
                <a:lvl5pPr marL="2057400" indent="-228600">
                  <a:defRPr sz="2800">
                    <a:solidFill>
                      <a:schemeClr val="tx1"/>
                    </a:solidFill>
                    <a:latin typeface="Angsana New" pitchFamily="18" charset="-34"/>
                    <a:cs typeface="Angsana New" pitchFamily="18" charset="-34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ngsana New" pitchFamily="18" charset="-34"/>
                    <a:cs typeface="Angsana New" pitchFamily="18" charset="-34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ngsana New" pitchFamily="18" charset="-34"/>
                    <a:cs typeface="Angsana New" pitchFamily="18" charset="-34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ngsana New" pitchFamily="18" charset="-34"/>
                    <a:cs typeface="Angsana New" pitchFamily="18" charset="-34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ngsana New" pitchFamily="18" charset="-34"/>
                    <a:cs typeface="Angsana New" pitchFamily="18" charset="-34"/>
                  </a:defRPr>
                </a:lvl9pPr>
              </a:lstStyle>
              <a:p>
                <a:pPr algn="ctr"/>
                <a:r>
                  <a:rPr lang="en-US" sz="2000" b="1">
                    <a:solidFill>
                      <a:srgbClr val="000000"/>
                    </a:solidFill>
                    <a:latin typeface="Courier New" pitchFamily="49" charset="0"/>
                    <a:cs typeface="Tahoma" pitchFamily="34" charset="0"/>
                  </a:rPr>
                  <a:t>T</a:t>
                </a:r>
                <a:endParaRPr lang="th-TH" sz="2000" b="1">
                  <a:solidFill>
                    <a:srgbClr val="000000"/>
                  </a:solidFill>
                  <a:latin typeface="Courier New" pitchFamily="49" charset="0"/>
                  <a:cs typeface="Tahoma" pitchFamily="34" charset="0"/>
                </a:endParaRPr>
              </a:p>
            </p:txBody>
          </p:sp>
          <p:sp>
            <p:nvSpPr>
              <p:cNvPr id="6174" name="TextBox 349"/>
              <p:cNvSpPr txBox="1">
                <a:spLocks noChangeArrowheads="1"/>
              </p:cNvSpPr>
              <p:nvPr/>
            </p:nvSpPr>
            <p:spPr bwMode="auto">
              <a:xfrm>
                <a:off x="7584650" y="4170218"/>
                <a:ext cx="335647" cy="402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 type="none" w="lg" len="med"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>
                <a:lvl1pPr>
                  <a:defRPr sz="2800">
                    <a:solidFill>
                      <a:schemeClr val="tx1"/>
                    </a:solidFill>
                    <a:latin typeface="Angsana New" pitchFamily="18" charset="-34"/>
                    <a:cs typeface="Angsana New" pitchFamily="18" charset="-34"/>
                  </a:defRPr>
                </a:lvl1pPr>
                <a:lvl2pPr marL="742950" indent="-285750">
                  <a:defRPr sz="2800">
                    <a:solidFill>
                      <a:schemeClr val="tx1"/>
                    </a:solidFill>
                    <a:latin typeface="Angsana New" pitchFamily="18" charset="-34"/>
                    <a:cs typeface="Angsana New" pitchFamily="18" charset="-34"/>
                  </a:defRPr>
                </a:lvl2pPr>
                <a:lvl3pPr marL="1143000" indent="-228600">
                  <a:defRPr sz="2800">
                    <a:solidFill>
                      <a:schemeClr val="tx1"/>
                    </a:solidFill>
                    <a:latin typeface="Angsana New" pitchFamily="18" charset="-34"/>
                    <a:cs typeface="Angsana New" pitchFamily="18" charset="-34"/>
                  </a:defRPr>
                </a:lvl3pPr>
                <a:lvl4pPr marL="1600200" indent="-228600">
                  <a:defRPr sz="2800">
                    <a:solidFill>
                      <a:schemeClr val="tx1"/>
                    </a:solidFill>
                    <a:latin typeface="Angsana New" pitchFamily="18" charset="-34"/>
                    <a:cs typeface="Angsana New" pitchFamily="18" charset="-34"/>
                  </a:defRPr>
                </a:lvl4pPr>
                <a:lvl5pPr marL="2057400" indent="-228600">
                  <a:defRPr sz="2800">
                    <a:solidFill>
                      <a:schemeClr val="tx1"/>
                    </a:solidFill>
                    <a:latin typeface="Angsana New" pitchFamily="18" charset="-34"/>
                    <a:cs typeface="Angsana New" pitchFamily="18" charset="-34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ngsana New" pitchFamily="18" charset="-34"/>
                    <a:cs typeface="Angsana New" pitchFamily="18" charset="-34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ngsana New" pitchFamily="18" charset="-34"/>
                    <a:cs typeface="Angsana New" pitchFamily="18" charset="-34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ngsana New" pitchFamily="18" charset="-34"/>
                    <a:cs typeface="Angsana New" pitchFamily="18" charset="-34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ngsana New" pitchFamily="18" charset="-34"/>
                    <a:cs typeface="Angsana New" pitchFamily="18" charset="-34"/>
                  </a:defRPr>
                </a:lvl9pPr>
              </a:lstStyle>
              <a:p>
                <a:pPr algn="ctr"/>
                <a:r>
                  <a:rPr lang="en-US" sz="2000" b="1">
                    <a:solidFill>
                      <a:srgbClr val="000000"/>
                    </a:solidFill>
                    <a:latin typeface="Courier New" pitchFamily="49" charset="0"/>
                    <a:cs typeface="Tahoma" pitchFamily="34" charset="0"/>
                  </a:rPr>
                  <a:t>T</a:t>
                </a:r>
                <a:endParaRPr lang="th-TH" sz="2000" b="1">
                  <a:solidFill>
                    <a:srgbClr val="000000"/>
                  </a:solidFill>
                  <a:latin typeface="Courier New" pitchFamily="49" charset="0"/>
                  <a:cs typeface="Tahoma" pitchFamily="34" charset="0"/>
                </a:endParaRPr>
              </a:p>
            </p:txBody>
          </p:sp>
          <p:sp>
            <p:nvSpPr>
              <p:cNvPr id="6175" name="TextBox 350"/>
              <p:cNvSpPr txBox="1">
                <a:spLocks noChangeArrowheads="1"/>
              </p:cNvSpPr>
              <p:nvPr/>
            </p:nvSpPr>
            <p:spPr bwMode="auto">
              <a:xfrm>
                <a:off x="6296177" y="4184073"/>
                <a:ext cx="335647" cy="402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 type="none" w="lg" len="med"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>
                <a:lvl1pPr>
                  <a:defRPr sz="2800">
                    <a:solidFill>
                      <a:schemeClr val="tx1"/>
                    </a:solidFill>
                    <a:latin typeface="Angsana New" pitchFamily="18" charset="-34"/>
                    <a:cs typeface="Angsana New" pitchFamily="18" charset="-34"/>
                  </a:defRPr>
                </a:lvl1pPr>
                <a:lvl2pPr marL="742950" indent="-285750">
                  <a:defRPr sz="2800">
                    <a:solidFill>
                      <a:schemeClr val="tx1"/>
                    </a:solidFill>
                    <a:latin typeface="Angsana New" pitchFamily="18" charset="-34"/>
                    <a:cs typeface="Angsana New" pitchFamily="18" charset="-34"/>
                  </a:defRPr>
                </a:lvl2pPr>
                <a:lvl3pPr marL="1143000" indent="-228600">
                  <a:defRPr sz="2800">
                    <a:solidFill>
                      <a:schemeClr val="tx1"/>
                    </a:solidFill>
                    <a:latin typeface="Angsana New" pitchFamily="18" charset="-34"/>
                    <a:cs typeface="Angsana New" pitchFamily="18" charset="-34"/>
                  </a:defRPr>
                </a:lvl3pPr>
                <a:lvl4pPr marL="1600200" indent="-228600">
                  <a:defRPr sz="2800">
                    <a:solidFill>
                      <a:schemeClr val="tx1"/>
                    </a:solidFill>
                    <a:latin typeface="Angsana New" pitchFamily="18" charset="-34"/>
                    <a:cs typeface="Angsana New" pitchFamily="18" charset="-34"/>
                  </a:defRPr>
                </a:lvl4pPr>
                <a:lvl5pPr marL="2057400" indent="-228600">
                  <a:defRPr sz="2800">
                    <a:solidFill>
                      <a:schemeClr val="tx1"/>
                    </a:solidFill>
                    <a:latin typeface="Angsana New" pitchFamily="18" charset="-34"/>
                    <a:cs typeface="Angsana New" pitchFamily="18" charset="-34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ngsana New" pitchFamily="18" charset="-34"/>
                    <a:cs typeface="Angsana New" pitchFamily="18" charset="-34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ngsana New" pitchFamily="18" charset="-34"/>
                    <a:cs typeface="Angsana New" pitchFamily="18" charset="-34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ngsana New" pitchFamily="18" charset="-34"/>
                    <a:cs typeface="Angsana New" pitchFamily="18" charset="-34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ngsana New" pitchFamily="18" charset="-34"/>
                    <a:cs typeface="Angsana New" pitchFamily="18" charset="-34"/>
                  </a:defRPr>
                </a:lvl9pPr>
              </a:lstStyle>
              <a:p>
                <a:pPr algn="ctr"/>
                <a:r>
                  <a:rPr lang="en-US" sz="2000" b="1">
                    <a:solidFill>
                      <a:srgbClr val="000000"/>
                    </a:solidFill>
                    <a:latin typeface="Courier New" pitchFamily="49" charset="0"/>
                    <a:cs typeface="Tahoma" pitchFamily="34" charset="0"/>
                  </a:rPr>
                  <a:t>F</a:t>
                </a:r>
                <a:endParaRPr lang="th-TH" sz="2000" b="1">
                  <a:solidFill>
                    <a:srgbClr val="000000"/>
                  </a:solidFill>
                  <a:latin typeface="Courier New" pitchFamily="49" charset="0"/>
                  <a:cs typeface="Tahoma" pitchFamily="34" charset="0"/>
                </a:endParaRPr>
              </a:p>
            </p:txBody>
          </p:sp>
          <p:sp>
            <p:nvSpPr>
              <p:cNvPr id="6176" name="TextBox 351"/>
              <p:cNvSpPr txBox="1">
                <a:spLocks noChangeArrowheads="1"/>
              </p:cNvSpPr>
              <p:nvPr/>
            </p:nvSpPr>
            <p:spPr bwMode="auto">
              <a:xfrm>
                <a:off x="6767232" y="3422073"/>
                <a:ext cx="335647" cy="402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 type="none" w="lg" len="med"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>
                <a:lvl1pPr>
                  <a:defRPr sz="2800">
                    <a:solidFill>
                      <a:schemeClr val="tx1"/>
                    </a:solidFill>
                    <a:latin typeface="Angsana New" pitchFamily="18" charset="-34"/>
                    <a:cs typeface="Angsana New" pitchFamily="18" charset="-34"/>
                  </a:defRPr>
                </a:lvl1pPr>
                <a:lvl2pPr marL="742950" indent="-285750">
                  <a:defRPr sz="2800">
                    <a:solidFill>
                      <a:schemeClr val="tx1"/>
                    </a:solidFill>
                    <a:latin typeface="Angsana New" pitchFamily="18" charset="-34"/>
                    <a:cs typeface="Angsana New" pitchFamily="18" charset="-34"/>
                  </a:defRPr>
                </a:lvl2pPr>
                <a:lvl3pPr marL="1143000" indent="-228600">
                  <a:defRPr sz="2800">
                    <a:solidFill>
                      <a:schemeClr val="tx1"/>
                    </a:solidFill>
                    <a:latin typeface="Angsana New" pitchFamily="18" charset="-34"/>
                    <a:cs typeface="Angsana New" pitchFamily="18" charset="-34"/>
                  </a:defRPr>
                </a:lvl3pPr>
                <a:lvl4pPr marL="1600200" indent="-228600">
                  <a:defRPr sz="2800">
                    <a:solidFill>
                      <a:schemeClr val="tx1"/>
                    </a:solidFill>
                    <a:latin typeface="Angsana New" pitchFamily="18" charset="-34"/>
                    <a:cs typeface="Angsana New" pitchFamily="18" charset="-34"/>
                  </a:defRPr>
                </a:lvl4pPr>
                <a:lvl5pPr marL="2057400" indent="-228600">
                  <a:defRPr sz="2800">
                    <a:solidFill>
                      <a:schemeClr val="tx1"/>
                    </a:solidFill>
                    <a:latin typeface="Angsana New" pitchFamily="18" charset="-34"/>
                    <a:cs typeface="Angsana New" pitchFamily="18" charset="-34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ngsana New" pitchFamily="18" charset="-34"/>
                    <a:cs typeface="Angsana New" pitchFamily="18" charset="-34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ngsana New" pitchFamily="18" charset="-34"/>
                    <a:cs typeface="Angsana New" pitchFamily="18" charset="-34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ngsana New" pitchFamily="18" charset="-34"/>
                    <a:cs typeface="Angsana New" pitchFamily="18" charset="-34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ngsana New" pitchFamily="18" charset="-34"/>
                    <a:cs typeface="Angsana New" pitchFamily="18" charset="-34"/>
                  </a:defRPr>
                </a:lvl9pPr>
              </a:lstStyle>
              <a:p>
                <a:pPr algn="ctr"/>
                <a:r>
                  <a:rPr lang="en-US" sz="2000" b="1">
                    <a:solidFill>
                      <a:srgbClr val="000000"/>
                    </a:solidFill>
                    <a:latin typeface="Courier New" pitchFamily="49" charset="0"/>
                    <a:cs typeface="Tahoma" pitchFamily="34" charset="0"/>
                  </a:rPr>
                  <a:t>F</a:t>
                </a:r>
                <a:endParaRPr lang="th-TH" sz="2000" b="1">
                  <a:solidFill>
                    <a:srgbClr val="000000"/>
                  </a:solidFill>
                  <a:latin typeface="Courier New" pitchFamily="49" charset="0"/>
                  <a:cs typeface="Tahoma" pitchFamily="34" charset="0"/>
                </a:endParaRPr>
              </a:p>
            </p:txBody>
          </p:sp>
        </p:grpSp>
        <p:sp>
          <p:nvSpPr>
            <p:cNvPr id="100" name="TextBox 99"/>
            <p:cNvSpPr txBox="1">
              <a:spLocks noChangeArrowheads="1"/>
            </p:cNvSpPr>
            <p:nvPr/>
          </p:nvSpPr>
          <p:spPr bwMode="auto">
            <a:xfrm>
              <a:off x="7169150" y="796925"/>
              <a:ext cx="1093788" cy="401638"/>
            </a:xfrm>
            <a:prstGeom prst="rect">
              <a:avLst/>
            </a:prstGeom>
            <a:solidFill>
              <a:srgbClr val="FFCCFF"/>
            </a:solidFill>
            <a:ln w="9525">
              <a:solidFill>
                <a:schemeClr val="tx2"/>
              </a:solidFill>
              <a:miter lim="800000"/>
              <a:headEnd/>
              <a:tailEnd type="none" w="lg" len="med"/>
            </a:ln>
          </p:spPr>
          <p:txBody>
            <a:bodyPr wrap="none" lIns="90000" tIns="46800" rIns="90000" bIns="46800"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Angsana New" pitchFamily="18" charset="-34"/>
                  <a:cs typeface="Angsana New" pitchFamily="18" charset="-34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Angsana New" pitchFamily="18" charset="-34"/>
                  <a:cs typeface="Angsana New" pitchFamily="18" charset="-34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Angsana New" pitchFamily="18" charset="-34"/>
                  <a:cs typeface="Angsana New" pitchFamily="18" charset="-34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Angsana New" pitchFamily="18" charset="-34"/>
                  <a:cs typeface="Angsana New" pitchFamily="18" charset="-34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Angsana New" pitchFamily="18" charset="-34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ngsana New" pitchFamily="18" charset="-34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ngsana New" pitchFamily="18" charset="-34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ngsana New" pitchFamily="18" charset="-34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ngsana New" pitchFamily="18" charset="-34"/>
                  <a:cs typeface="Angsana New" pitchFamily="18" charset="-34"/>
                </a:defRPr>
              </a:lvl9pPr>
            </a:lstStyle>
            <a:p>
              <a:pPr algn="ctr"/>
              <a:r>
                <a:rPr lang="th-TH" sz="2000" b="1">
                  <a:solidFill>
                    <a:srgbClr val="000000"/>
                  </a:solidFill>
                  <a:latin typeface="Courier New" pitchFamily="49" charset="0"/>
                  <a:cs typeface="Tahoma" pitchFamily="34" charset="0"/>
                </a:rPr>
                <a:t>เลือกทำ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293304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ไวยากรณ์ของภาษา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 smtClean="0"/>
              <a:t>องค์ประกอบของภาษา</a:t>
            </a:r>
          </a:p>
          <a:p>
            <a:r>
              <a:rPr lang="th-TH" dirty="0" smtClean="0"/>
              <a:t>คำสั่งต่างๆ</a:t>
            </a:r>
          </a:p>
          <a:p>
            <a:r>
              <a:rPr lang="th-TH" dirty="0" smtClean="0"/>
              <a:t>ประเภทของข้อมูลที่มีให้ใช้</a:t>
            </a:r>
          </a:p>
          <a:p>
            <a:endParaRPr lang="th-TH" dirty="0"/>
          </a:p>
          <a:p>
            <a:r>
              <a:rPr lang="th-TH" dirty="0" smtClean="0"/>
              <a:t>ในวิชานี้เราจะใช้ภาษาจา</a:t>
            </a:r>
            <a:r>
              <a:rPr lang="th-TH" dirty="0" smtClean="0"/>
              <a:t>วา </a:t>
            </a:r>
            <a:r>
              <a:rPr lang="en-US" dirty="0" smtClean="0"/>
              <a:t>(Java)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00021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th-TH"/>
              <a:t>องค์ประกอบของโปรแกรม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908050"/>
            <a:ext cx="7920037" cy="1806575"/>
          </a:xfrm>
        </p:spPr>
        <p:txBody>
          <a:bodyPr/>
          <a:lstStyle/>
          <a:p>
            <a:r>
              <a:rPr lang="th-TH" smtClean="0"/>
              <a:t>หนึ่งโปรแกรม	ประกอบด้วยหลายคลาส</a:t>
            </a:r>
          </a:p>
          <a:p>
            <a:r>
              <a:rPr lang="th-TH" smtClean="0"/>
              <a:t>หนึ่งคลาส		ประกอบด้วยหลายเมท็อด</a:t>
            </a:r>
          </a:p>
          <a:p>
            <a:r>
              <a:rPr lang="th-TH" smtClean="0"/>
              <a:t>หนึ่งเมท็อด	ประกอบด้วยหลายคำสั่ง</a:t>
            </a:r>
          </a:p>
        </p:txBody>
      </p:sp>
      <p:sp>
        <p:nvSpPr>
          <p:cNvPr id="36873" name="Text Box 9"/>
          <p:cNvSpPr txBox="1">
            <a:spLocks noChangeArrowheads="1"/>
          </p:cNvSpPr>
          <p:nvPr/>
        </p:nvSpPr>
        <p:spPr bwMode="auto">
          <a:xfrm>
            <a:off x="3000375" y="2500313"/>
            <a:ext cx="2889250" cy="27908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2"/>
            </a:solidFill>
            <a:miter lim="800000"/>
            <a:headEnd/>
            <a:tailEnd type="none" w="lg" len="med"/>
          </a:ln>
        </p:spPr>
        <p:txBody>
          <a:bodyPr lIns="90000" tIns="46800" rIns="90000" bIns="46800">
            <a:spAutoFit/>
          </a:bodyPr>
          <a:lstStyle>
            <a:lvl1pPr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9pPr>
          </a:lstStyle>
          <a:p>
            <a:r>
              <a:rPr lang="en-US" sz="1600" b="1">
                <a:solidFill>
                  <a:schemeClr val="tx2"/>
                </a:solidFill>
                <a:latin typeface="Courier New" pitchFamily="49" charset="0"/>
                <a:cs typeface="Tahoma" pitchFamily="34" charset="0"/>
              </a:rPr>
              <a:t>public class Ship {</a:t>
            </a:r>
          </a:p>
          <a:p>
            <a:r>
              <a:rPr lang="en-US" sz="1600">
                <a:solidFill>
                  <a:schemeClr val="tx2"/>
                </a:solidFill>
                <a:latin typeface="Courier New" pitchFamily="49" charset="0"/>
                <a:cs typeface="Tahoma" pitchFamily="34" charset="0"/>
              </a:rPr>
              <a:t>  ...</a:t>
            </a:r>
          </a:p>
          <a:p>
            <a:r>
              <a:rPr lang="en-US" sz="1600">
                <a:solidFill>
                  <a:schemeClr val="tx2"/>
                </a:solidFill>
                <a:latin typeface="Courier New" pitchFamily="49" charset="0"/>
                <a:cs typeface="Tahoma" pitchFamily="34" charset="0"/>
              </a:rPr>
              <a:t>  ...</a:t>
            </a:r>
          </a:p>
          <a:p>
            <a:r>
              <a:rPr lang="en-US" sz="1600">
                <a:solidFill>
                  <a:schemeClr val="tx2"/>
                </a:solidFill>
                <a:latin typeface="Courier New" pitchFamily="49" charset="0"/>
                <a:cs typeface="Tahoma" pitchFamily="34" charset="0"/>
              </a:rPr>
              <a:t>  ...</a:t>
            </a:r>
          </a:p>
          <a:p>
            <a:r>
              <a:rPr lang="en-US" sz="1600">
                <a:solidFill>
                  <a:schemeClr val="tx2"/>
                </a:solidFill>
                <a:latin typeface="Courier New" pitchFamily="49" charset="0"/>
                <a:cs typeface="Tahoma" pitchFamily="34" charset="0"/>
              </a:rPr>
              <a:t>  ...</a:t>
            </a:r>
          </a:p>
          <a:p>
            <a:r>
              <a:rPr lang="en-US" sz="1600">
                <a:solidFill>
                  <a:schemeClr val="tx2"/>
                </a:solidFill>
                <a:latin typeface="Courier New" pitchFamily="49" charset="0"/>
                <a:cs typeface="Tahoma" pitchFamily="34" charset="0"/>
              </a:rPr>
              <a:t>  ...</a:t>
            </a:r>
          </a:p>
          <a:p>
            <a:r>
              <a:rPr lang="en-US" sz="1600">
                <a:solidFill>
                  <a:schemeClr val="tx2"/>
                </a:solidFill>
                <a:latin typeface="Courier New" pitchFamily="49" charset="0"/>
                <a:cs typeface="Tahoma" pitchFamily="34" charset="0"/>
              </a:rPr>
              <a:t>  ...</a:t>
            </a:r>
          </a:p>
          <a:p>
            <a:r>
              <a:rPr lang="en-US" sz="1600">
                <a:solidFill>
                  <a:schemeClr val="tx2"/>
                </a:solidFill>
                <a:latin typeface="Courier New" pitchFamily="49" charset="0"/>
                <a:cs typeface="Tahoma" pitchFamily="34" charset="0"/>
              </a:rPr>
              <a:t>  ...</a:t>
            </a:r>
          </a:p>
          <a:p>
            <a:r>
              <a:rPr lang="en-US" sz="1600">
                <a:solidFill>
                  <a:schemeClr val="tx2"/>
                </a:solidFill>
                <a:latin typeface="Courier New" pitchFamily="49" charset="0"/>
                <a:cs typeface="Tahoma" pitchFamily="34" charset="0"/>
              </a:rPr>
              <a:t>  ...</a:t>
            </a:r>
          </a:p>
          <a:p>
            <a:r>
              <a:rPr lang="en-US" sz="1600">
                <a:solidFill>
                  <a:schemeClr val="tx2"/>
                </a:solidFill>
                <a:latin typeface="Courier New" pitchFamily="49" charset="0"/>
                <a:cs typeface="Tahoma" pitchFamily="34" charset="0"/>
              </a:rPr>
              <a:t>  ...  </a:t>
            </a:r>
          </a:p>
          <a:p>
            <a:r>
              <a:rPr lang="en-US" sz="1600">
                <a:solidFill>
                  <a:schemeClr val="tx2"/>
                </a:solidFill>
                <a:latin typeface="Courier New" pitchFamily="49" charset="0"/>
                <a:cs typeface="Tahoma" pitchFamily="34" charset="0"/>
              </a:rPr>
              <a:t>}</a:t>
            </a:r>
            <a:endParaRPr lang="th-TH" sz="1600">
              <a:solidFill>
                <a:schemeClr val="tx2"/>
              </a:solidFill>
              <a:latin typeface="Courier New" pitchFamily="49" charset="0"/>
              <a:cs typeface="Tahoma" pitchFamily="34" charset="0"/>
            </a:endParaRPr>
          </a:p>
        </p:txBody>
      </p:sp>
      <p:sp>
        <p:nvSpPr>
          <p:cNvPr id="36877" name="Text Box 13"/>
          <p:cNvSpPr txBox="1">
            <a:spLocks noChangeArrowheads="1"/>
          </p:cNvSpPr>
          <p:nvPr/>
        </p:nvSpPr>
        <p:spPr bwMode="auto">
          <a:xfrm>
            <a:off x="2667000" y="2786063"/>
            <a:ext cx="2889250" cy="27908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2"/>
            </a:solidFill>
            <a:miter lim="800000"/>
            <a:headEnd/>
            <a:tailEnd type="none" w="lg" len="med"/>
          </a:ln>
        </p:spPr>
        <p:txBody>
          <a:bodyPr lIns="90000" tIns="46800" rIns="90000" bIns="46800">
            <a:spAutoFit/>
          </a:bodyPr>
          <a:lstStyle>
            <a:lvl1pPr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9pPr>
          </a:lstStyle>
          <a:p>
            <a:r>
              <a:rPr lang="en-US" sz="1600" b="1">
                <a:solidFill>
                  <a:schemeClr val="tx2"/>
                </a:solidFill>
                <a:latin typeface="Courier New" pitchFamily="49" charset="0"/>
                <a:cs typeface="Tahoma" pitchFamily="34" charset="0"/>
              </a:rPr>
              <a:t>public class Alien {</a:t>
            </a:r>
          </a:p>
          <a:p>
            <a:r>
              <a:rPr lang="en-US" sz="1600">
                <a:solidFill>
                  <a:schemeClr val="tx2"/>
                </a:solidFill>
                <a:latin typeface="Courier New" pitchFamily="49" charset="0"/>
                <a:cs typeface="Tahoma" pitchFamily="34" charset="0"/>
              </a:rPr>
              <a:t>  ...</a:t>
            </a:r>
          </a:p>
          <a:p>
            <a:r>
              <a:rPr lang="en-US" sz="1600">
                <a:solidFill>
                  <a:schemeClr val="tx2"/>
                </a:solidFill>
                <a:latin typeface="Courier New" pitchFamily="49" charset="0"/>
                <a:cs typeface="Tahoma" pitchFamily="34" charset="0"/>
              </a:rPr>
              <a:t>  ...</a:t>
            </a:r>
          </a:p>
          <a:p>
            <a:r>
              <a:rPr lang="en-US" sz="1600">
                <a:solidFill>
                  <a:schemeClr val="tx2"/>
                </a:solidFill>
                <a:latin typeface="Courier New" pitchFamily="49" charset="0"/>
                <a:cs typeface="Tahoma" pitchFamily="34" charset="0"/>
              </a:rPr>
              <a:t>  ...</a:t>
            </a:r>
          </a:p>
          <a:p>
            <a:r>
              <a:rPr lang="en-US" sz="1600">
                <a:solidFill>
                  <a:schemeClr val="tx2"/>
                </a:solidFill>
                <a:latin typeface="Courier New" pitchFamily="49" charset="0"/>
                <a:cs typeface="Tahoma" pitchFamily="34" charset="0"/>
              </a:rPr>
              <a:t>  ...</a:t>
            </a:r>
          </a:p>
          <a:p>
            <a:r>
              <a:rPr lang="en-US" sz="1600">
                <a:solidFill>
                  <a:schemeClr val="tx2"/>
                </a:solidFill>
                <a:latin typeface="Courier New" pitchFamily="49" charset="0"/>
                <a:cs typeface="Tahoma" pitchFamily="34" charset="0"/>
              </a:rPr>
              <a:t>  ...</a:t>
            </a:r>
          </a:p>
          <a:p>
            <a:r>
              <a:rPr lang="en-US" sz="1600">
                <a:solidFill>
                  <a:schemeClr val="tx2"/>
                </a:solidFill>
                <a:latin typeface="Courier New" pitchFamily="49" charset="0"/>
                <a:cs typeface="Tahoma" pitchFamily="34" charset="0"/>
              </a:rPr>
              <a:t>  ...</a:t>
            </a:r>
          </a:p>
          <a:p>
            <a:r>
              <a:rPr lang="en-US" sz="1600">
                <a:solidFill>
                  <a:schemeClr val="tx2"/>
                </a:solidFill>
                <a:latin typeface="Courier New" pitchFamily="49" charset="0"/>
                <a:cs typeface="Tahoma" pitchFamily="34" charset="0"/>
              </a:rPr>
              <a:t>  ...</a:t>
            </a:r>
          </a:p>
          <a:p>
            <a:r>
              <a:rPr lang="en-US" sz="1600">
                <a:solidFill>
                  <a:schemeClr val="tx2"/>
                </a:solidFill>
                <a:latin typeface="Courier New" pitchFamily="49" charset="0"/>
                <a:cs typeface="Tahoma" pitchFamily="34" charset="0"/>
              </a:rPr>
              <a:t>  ...</a:t>
            </a:r>
          </a:p>
          <a:p>
            <a:r>
              <a:rPr lang="en-US" sz="1600">
                <a:solidFill>
                  <a:schemeClr val="tx2"/>
                </a:solidFill>
                <a:latin typeface="Courier New" pitchFamily="49" charset="0"/>
                <a:cs typeface="Tahoma" pitchFamily="34" charset="0"/>
              </a:rPr>
              <a:t>  ...  </a:t>
            </a:r>
          </a:p>
          <a:p>
            <a:r>
              <a:rPr lang="en-US" sz="1600">
                <a:solidFill>
                  <a:schemeClr val="tx2"/>
                </a:solidFill>
                <a:latin typeface="Courier New" pitchFamily="49" charset="0"/>
                <a:cs typeface="Tahoma" pitchFamily="34" charset="0"/>
              </a:rPr>
              <a:t>}</a:t>
            </a:r>
            <a:endParaRPr lang="th-TH" sz="1600">
              <a:solidFill>
                <a:schemeClr val="tx2"/>
              </a:solidFill>
              <a:latin typeface="Courier New" pitchFamily="49" charset="0"/>
              <a:cs typeface="Tahoma" pitchFamily="34" charset="0"/>
            </a:endParaRPr>
          </a:p>
        </p:txBody>
      </p:sp>
      <p:sp>
        <p:nvSpPr>
          <p:cNvPr id="36872" name="Text Box 8"/>
          <p:cNvSpPr txBox="1">
            <a:spLocks noChangeArrowheads="1"/>
          </p:cNvSpPr>
          <p:nvPr/>
        </p:nvSpPr>
        <p:spPr bwMode="auto">
          <a:xfrm>
            <a:off x="2376488" y="3098800"/>
            <a:ext cx="2889250" cy="27908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2"/>
            </a:solidFill>
            <a:miter lim="800000"/>
            <a:headEnd/>
            <a:tailEnd type="none" w="lg" len="med"/>
          </a:ln>
        </p:spPr>
        <p:txBody>
          <a:bodyPr lIns="90000" tIns="46800" rIns="90000" bIns="46800">
            <a:spAutoFit/>
          </a:bodyPr>
          <a:lstStyle>
            <a:lvl1pPr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9pPr>
          </a:lstStyle>
          <a:p>
            <a:r>
              <a:rPr lang="en-US" sz="1600" b="1">
                <a:solidFill>
                  <a:schemeClr val="tx2"/>
                </a:solidFill>
                <a:latin typeface="Courier New" pitchFamily="49" charset="0"/>
                <a:cs typeface="Tahoma" pitchFamily="34" charset="0"/>
              </a:rPr>
              <a:t>public class Game {</a:t>
            </a:r>
          </a:p>
          <a:p>
            <a:endParaRPr lang="en-US" sz="1600" b="1">
              <a:solidFill>
                <a:schemeClr val="tx2"/>
              </a:solidFill>
              <a:latin typeface="Courier New" pitchFamily="49" charset="0"/>
              <a:cs typeface="Tahoma" pitchFamily="34" charset="0"/>
            </a:endParaRPr>
          </a:p>
          <a:p>
            <a:endParaRPr lang="en-US" sz="1600" b="1">
              <a:solidFill>
                <a:schemeClr val="tx2"/>
              </a:solidFill>
              <a:latin typeface="Courier New" pitchFamily="49" charset="0"/>
              <a:cs typeface="Tahoma" pitchFamily="34" charset="0"/>
            </a:endParaRPr>
          </a:p>
          <a:p>
            <a:endParaRPr lang="en-US" sz="1600" b="1">
              <a:solidFill>
                <a:schemeClr val="tx2"/>
              </a:solidFill>
              <a:latin typeface="Courier New" pitchFamily="49" charset="0"/>
              <a:cs typeface="Tahoma" pitchFamily="34" charset="0"/>
            </a:endParaRPr>
          </a:p>
          <a:p>
            <a:endParaRPr lang="en-US" sz="1600" b="1">
              <a:solidFill>
                <a:schemeClr val="tx2"/>
              </a:solidFill>
              <a:latin typeface="Courier New" pitchFamily="49" charset="0"/>
              <a:cs typeface="Tahoma" pitchFamily="34" charset="0"/>
            </a:endParaRPr>
          </a:p>
          <a:p>
            <a:endParaRPr lang="en-US" sz="1600" b="1">
              <a:solidFill>
                <a:schemeClr val="tx2"/>
              </a:solidFill>
              <a:latin typeface="Courier New" pitchFamily="49" charset="0"/>
              <a:cs typeface="Tahoma" pitchFamily="34" charset="0"/>
            </a:endParaRPr>
          </a:p>
          <a:p>
            <a:endParaRPr lang="en-US" sz="1600" b="1">
              <a:solidFill>
                <a:schemeClr val="tx2"/>
              </a:solidFill>
              <a:latin typeface="Courier New" pitchFamily="49" charset="0"/>
              <a:cs typeface="Tahoma" pitchFamily="34" charset="0"/>
            </a:endParaRPr>
          </a:p>
          <a:p>
            <a:endParaRPr lang="en-US" sz="1600" b="1">
              <a:solidFill>
                <a:schemeClr val="tx2"/>
              </a:solidFill>
              <a:latin typeface="Courier New" pitchFamily="49" charset="0"/>
              <a:cs typeface="Tahoma" pitchFamily="34" charset="0"/>
            </a:endParaRPr>
          </a:p>
          <a:p>
            <a:endParaRPr lang="en-US" sz="1600" b="1">
              <a:solidFill>
                <a:schemeClr val="tx2"/>
              </a:solidFill>
              <a:latin typeface="Courier New" pitchFamily="49" charset="0"/>
              <a:cs typeface="Tahoma" pitchFamily="34" charset="0"/>
            </a:endParaRPr>
          </a:p>
          <a:p>
            <a:endParaRPr lang="en-US" sz="1600" b="1">
              <a:solidFill>
                <a:schemeClr val="tx2"/>
              </a:solidFill>
              <a:latin typeface="Courier New" pitchFamily="49" charset="0"/>
              <a:cs typeface="Tahoma" pitchFamily="34" charset="0"/>
            </a:endParaRPr>
          </a:p>
          <a:p>
            <a:r>
              <a:rPr lang="en-US" sz="1600" b="1">
                <a:solidFill>
                  <a:schemeClr val="tx2"/>
                </a:solidFill>
                <a:latin typeface="Courier New" pitchFamily="49" charset="0"/>
                <a:cs typeface="Tahoma" pitchFamily="34" charset="0"/>
              </a:rPr>
              <a:t>}</a:t>
            </a:r>
            <a:endParaRPr lang="th-TH" sz="1600" b="1">
              <a:solidFill>
                <a:schemeClr val="tx2"/>
              </a:solidFill>
              <a:latin typeface="Courier New" pitchFamily="49" charset="0"/>
              <a:cs typeface="Tahoma" pitchFamily="34" charset="0"/>
            </a:endParaRPr>
          </a:p>
        </p:txBody>
      </p:sp>
      <p:sp>
        <p:nvSpPr>
          <p:cNvPr id="36878" name="Text Box 14"/>
          <p:cNvSpPr txBox="1">
            <a:spLocks noChangeArrowheads="1"/>
          </p:cNvSpPr>
          <p:nvPr/>
        </p:nvSpPr>
        <p:spPr bwMode="auto">
          <a:xfrm>
            <a:off x="2403475" y="3297238"/>
            <a:ext cx="2439988" cy="229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 type="none" w="lg" len="med"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9pPr>
          </a:lstStyle>
          <a:p>
            <a:r>
              <a:rPr lang="en-US" sz="1600" b="1">
                <a:solidFill>
                  <a:schemeClr val="tx2"/>
                </a:solidFill>
                <a:latin typeface="Courier New" pitchFamily="49" charset="0"/>
                <a:cs typeface="Tahoma" pitchFamily="34" charset="0"/>
              </a:rPr>
              <a:t>  void m1() {</a:t>
            </a:r>
          </a:p>
          <a:p>
            <a:r>
              <a:rPr lang="en-US" sz="1600" b="1">
                <a:solidFill>
                  <a:schemeClr val="tx2"/>
                </a:solidFill>
                <a:latin typeface="Courier New" pitchFamily="49" charset="0"/>
                <a:cs typeface="Tahoma" pitchFamily="34" charset="0"/>
              </a:rPr>
              <a:t>    ...</a:t>
            </a:r>
          </a:p>
          <a:p>
            <a:r>
              <a:rPr lang="en-US" sz="1600" b="1">
                <a:solidFill>
                  <a:schemeClr val="tx2"/>
                </a:solidFill>
                <a:latin typeface="Courier New" pitchFamily="49" charset="0"/>
                <a:cs typeface="Tahoma" pitchFamily="34" charset="0"/>
              </a:rPr>
              <a:t>  }</a:t>
            </a:r>
          </a:p>
          <a:p>
            <a:r>
              <a:rPr lang="en-US" sz="1600" b="1">
                <a:solidFill>
                  <a:schemeClr val="tx2"/>
                </a:solidFill>
                <a:latin typeface="Courier New" pitchFamily="49" charset="0"/>
                <a:cs typeface="Tahoma" pitchFamily="34" charset="0"/>
              </a:rPr>
              <a:t>  int m2(int a) {</a:t>
            </a:r>
          </a:p>
          <a:p>
            <a:r>
              <a:rPr lang="en-US" sz="1600" b="1">
                <a:solidFill>
                  <a:schemeClr val="tx2"/>
                </a:solidFill>
                <a:latin typeface="Courier New" pitchFamily="49" charset="0"/>
                <a:cs typeface="Tahoma" pitchFamily="34" charset="0"/>
              </a:rPr>
              <a:t>    ...</a:t>
            </a:r>
          </a:p>
          <a:p>
            <a:r>
              <a:rPr lang="en-US" sz="1600" b="1">
                <a:solidFill>
                  <a:schemeClr val="tx2"/>
                </a:solidFill>
                <a:latin typeface="Courier New" pitchFamily="49" charset="0"/>
                <a:cs typeface="Tahoma" pitchFamily="34" charset="0"/>
              </a:rPr>
              <a:t>  }</a:t>
            </a:r>
          </a:p>
          <a:p>
            <a:r>
              <a:rPr lang="en-US" sz="1600" b="1">
                <a:solidFill>
                  <a:schemeClr val="tx2"/>
                </a:solidFill>
                <a:latin typeface="Courier New" pitchFamily="49" charset="0"/>
                <a:cs typeface="Tahoma" pitchFamily="34" charset="0"/>
              </a:rPr>
              <a:t>  void m3(int b) {</a:t>
            </a:r>
          </a:p>
          <a:p>
            <a:r>
              <a:rPr lang="en-US" sz="1600" b="1">
                <a:solidFill>
                  <a:schemeClr val="tx2"/>
                </a:solidFill>
                <a:latin typeface="Courier New" pitchFamily="49" charset="0"/>
                <a:cs typeface="Tahoma" pitchFamily="34" charset="0"/>
              </a:rPr>
              <a:t>    ...</a:t>
            </a:r>
          </a:p>
          <a:p>
            <a:r>
              <a:rPr lang="en-US" sz="1600" b="1">
                <a:solidFill>
                  <a:schemeClr val="tx2"/>
                </a:solidFill>
                <a:latin typeface="Courier New" pitchFamily="49" charset="0"/>
                <a:cs typeface="Tahoma" pitchFamily="34" charset="0"/>
              </a:rPr>
              <a:t>  }</a:t>
            </a:r>
          </a:p>
        </p:txBody>
      </p:sp>
      <p:grpSp>
        <p:nvGrpSpPr>
          <p:cNvPr id="2" name="Group 11"/>
          <p:cNvGrpSpPr>
            <a:grpSpLocks/>
          </p:cNvGrpSpPr>
          <p:nvPr/>
        </p:nvGrpSpPr>
        <p:grpSpPr bwMode="auto">
          <a:xfrm>
            <a:off x="3827463" y="2586038"/>
            <a:ext cx="2728912" cy="2649537"/>
            <a:chOff x="3827463" y="2586038"/>
            <a:chExt cx="2728912" cy="2649060"/>
          </a:xfrm>
        </p:grpSpPr>
        <p:sp>
          <p:nvSpPr>
            <p:cNvPr id="39945" name="Freeform 15"/>
            <p:cNvSpPr>
              <a:spLocks/>
            </p:cNvSpPr>
            <p:nvPr/>
          </p:nvSpPr>
          <p:spPr bwMode="auto">
            <a:xfrm>
              <a:off x="3827463" y="2586038"/>
              <a:ext cx="2728912" cy="2649060"/>
            </a:xfrm>
            <a:custGeom>
              <a:avLst/>
              <a:gdLst>
                <a:gd name="T0" fmla="*/ 2147483647 w 1719"/>
                <a:gd name="T1" fmla="*/ 0 h 751"/>
                <a:gd name="T2" fmla="*/ 2147483647 w 1719"/>
                <a:gd name="T3" fmla="*/ 2147483647 h 751"/>
                <a:gd name="T4" fmla="*/ 2147483647 w 1719"/>
                <a:gd name="T5" fmla="*/ 2147483647 h 751"/>
                <a:gd name="T6" fmla="*/ 0 w 1719"/>
                <a:gd name="T7" fmla="*/ 2147483647 h 75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19"/>
                <a:gd name="T13" fmla="*/ 0 h 751"/>
                <a:gd name="T14" fmla="*/ 1719 w 1719"/>
                <a:gd name="T15" fmla="*/ 751 h 75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19" h="751">
                  <a:moveTo>
                    <a:pt x="1719" y="0"/>
                  </a:moveTo>
                  <a:cubicBezTo>
                    <a:pt x="1700" y="170"/>
                    <a:pt x="1682" y="340"/>
                    <a:pt x="1563" y="457"/>
                  </a:cubicBezTo>
                  <a:cubicBezTo>
                    <a:pt x="1444" y="574"/>
                    <a:pt x="1265" y="657"/>
                    <a:pt x="1005" y="704"/>
                  </a:cubicBezTo>
                  <a:cubicBezTo>
                    <a:pt x="745" y="751"/>
                    <a:pt x="166" y="735"/>
                    <a:pt x="0" y="740"/>
                  </a:cubicBez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triangle" w="lg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en-US"/>
            </a:p>
          </p:txBody>
        </p:sp>
        <p:sp>
          <p:nvSpPr>
            <p:cNvPr id="39946" name="Freeform 16"/>
            <p:cNvSpPr>
              <a:spLocks/>
            </p:cNvSpPr>
            <p:nvPr/>
          </p:nvSpPr>
          <p:spPr bwMode="auto">
            <a:xfrm>
              <a:off x="3827463" y="2586038"/>
              <a:ext cx="2728912" cy="1202510"/>
            </a:xfrm>
            <a:custGeom>
              <a:avLst/>
              <a:gdLst>
                <a:gd name="T0" fmla="*/ 2147483647 w 1719"/>
                <a:gd name="T1" fmla="*/ 0 h 751"/>
                <a:gd name="T2" fmla="*/ 2147483647 w 1719"/>
                <a:gd name="T3" fmla="*/ 2147483647 h 751"/>
                <a:gd name="T4" fmla="*/ 2147483647 w 1719"/>
                <a:gd name="T5" fmla="*/ 2147483647 h 751"/>
                <a:gd name="T6" fmla="*/ 0 w 1719"/>
                <a:gd name="T7" fmla="*/ 2147483647 h 75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19"/>
                <a:gd name="T13" fmla="*/ 0 h 751"/>
                <a:gd name="T14" fmla="*/ 1719 w 1719"/>
                <a:gd name="T15" fmla="*/ 751 h 75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19" h="751">
                  <a:moveTo>
                    <a:pt x="1719" y="0"/>
                  </a:moveTo>
                  <a:cubicBezTo>
                    <a:pt x="1700" y="170"/>
                    <a:pt x="1682" y="340"/>
                    <a:pt x="1563" y="457"/>
                  </a:cubicBezTo>
                  <a:cubicBezTo>
                    <a:pt x="1444" y="574"/>
                    <a:pt x="1265" y="657"/>
                    <a:pt x="1005" y="704"/>
                  </a:cubicBezTo>
                  <a:cubicBezTo>
                    <a:pt x="745" y="751"/>
                    <a:pt x="166" y="735"/>
                    <a:pt x="0" y="740"/>
                  </a:cubicBez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triangle" w="lg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en-US"/>
            </a:p>
          </p:txBody>
        </p:sp>
        <p:sp>
          <p:nvSpPr>
            <p:cNvPr id="39947" name="Freeform 17"/>
            <p:cNvSpPr>
              <a:spLocks/>
            </p:cNvSpPr>
            <p:nvPr/>
          </p:nvSpPr>
          <p:spPr bwMode="auto">
            <a:xfrm>
              <a:off x="3827463" y="2586038"/>
              <a:ext cx="2728912" cy="1864229"/>
            </a:xfrm>
            <a:custGeom>
              <a:avLst/>
              <a:gdLst>
                <a:gd name="T0" fmla="*/ 2147483647 w 1719"/>
                <a:gd name="T1" fmla="*/ 0 h 751"/>
                <a:gd name="T2" fmla="*/ 2147483647 w 1719"/>
                <a:gd name="T3" fmla="*/ 2147483647 h 751"/>
                <a:gd name="T4" fmla="*/ 2147483647 w 1719"/>
                <a:gd name="T5" fmla="*/ 2147483647 h 751"/>
                <a:gd name="T6" fmla="*/ 0 w 1719"/>
                <a:gd name="T7" fmla="*/ 2147483647 h 75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19"/>
                <a:gd name="T13" fmla="*/ 0 h 751"/>
                <a:gd name="T14" fmla="*/ 1719 w 1719"/>
                <a:gd name="T15" fmla="*/ 751 h 75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19" h="751">
                  <a:moveTo>
                    <a:pt x="1719" y="0"/>
                  </a:moveTo>
                  <a:cubicBezTo>
                    <a:pt x="1700" y="170"/>
                    <a:pt x="1682" y="340"/>
                    <a:pt x="1563" y="457"/>
                  </a:cubicBezTo>
                  <a:cubicBezTo>
                    <a:pt x="1444" y="574"/>
                    <a:pt x="1265" y="657"/>
                    <a:pt x="1005" y="704"/>
                  </a:cubicBezTo>
                  <a:cubicBezTo>
                    <a:pt x="745" y="751"/>
                    <a:pt x="166" y="735"/>
                    <a:pt x="0" y="740"/>
                  </a:cubicBez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triangle" w="lg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6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6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68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68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368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368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68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3687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368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6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68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6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3687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 build="p"/>
      <p:bldP spid="36873" grpId="0" animBg="1"/>
      <p:bldP spid="36877" grpId="0" animBg="1"/>
      <p:bldP spid="36872" grpId="0" animBg="1"/>
      <p:bldP spid="36878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5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th-TH"/>
              <a:t>คำสั่งมีหลายแบบ</a:t>
            </a:r>
          </a:p>
        </p:txBody>
      </p:sp>
      <p:sp>
        <p:nvSpPr>
          <p:cNvPr id="92163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h-TH" dirty="0" smtClean="0"/>
              <a:t>เตรียมที่เก็บ	</a:t>
            </a:r>
            <a:r>
              <a:rPr lang="en-US" b="1" dirty="0" smtClean="0">
                <a:solidFill>
                  <a:srgbClr val="003399"/>
                </a:solidFill>
                <a:latin typeface="Courier New" pitchFamily="49" charset="0"/>
              </a:rPr>
              <a:t>double n, c = 0;</a:t>
            </a:r>
            <a:endParaRPr lang="th-TH" b="1" dirty="0" smtClean="0">
              <a:solidFill>
                <a:srgbClr val="003399"/>
              </a:solidFill>
              <a:latin typeface="Courier New" pitchFamily="49" charset="0"/>
            </a:endParaRPr>
          </a:p>
          <a:p>
            <a:r>
              <a:rPr lang="th-TH" dirty="0" smtClean="0"/>
              <a:t>คำนวณ		</a:t>
            </a:r>
            <a:r>
              <a:rPr lang="en-US" b="1" dirty="0" smtClean="0">
                <a:solidFill>
                  <a:srgbClr val="003399"/>
                </a:solidFill>
                <a:latin typeface="Courier New" pitchFamily="49" charset="0"/>
              </a:rPr>
              <a:t>n = </a:t>
            </a:r>
            <a:r>
              <a:rPr lang="en-US" b="1" dirty="0" err="1" smtClean="0">
                <a:solidFill>
                  <a:srgbClr val="003399"/>
                </a:solidFill>
                <a:latin typeface="Courier New" pitchFamily="49" charset="0"/>
              </a:rPr>
              <a:t>len</a:t>
            </a:r>
            <a:r>
              <a:rPr lang="en-US" b="1" dirty="0" smtClean="0">
                <a:solidFill>
                  <a:srgbClr val="003399"/>
                </a:solidFill>
                <a:latin typeface="Courier New" pitchFamily="49" charset="0"/>
              </a:rPr>
              <a:t> * </a:t>
            </a:r>
            <a:r>
              <a:rPr lang="en-US" b="1" dirty="0" err="1" smtClean="0">
                <a:solidFill>
                  <a:srgbClr val="003399"/>
                </a:solidFill>
                <a:latin typeface="Courier New" pitchFamily="49" charset="0"/>
              </a:rPr>
              <a:t>Math.sin</a:t>
            </a:r>
            <a:r>
              <a:rPr lang="en-US" b="1" dirty="0" smtClean="0">
                <a:solidFill>
                  <a:srgbClr val="003399"/>
                </a:solidFill>
                <a:latin typeface="Courier New" pitchFamily="49" charset="0"/>
              </a:rPr>
              <a:t>(r);</a:t>
            </a:r>
          </a:p>
          <a:p>
            <a:r>
              <a:rPr lang="th-TH" dirty="0" smtClean="0"/>
              <a:t>ตัดสินใจ		</a:t>
            </a:r>
            <a:r>
              <a:rPr lang="en-US" b="1" dirty="0" smtClean="0">
                <a:solidFill>
                  <a:srgbClr val="003399"/>
                </a:solidFill>
                <a:latin typeface="Courier New" pitchFamily="49" charset="0"/>
              </a:rPr>
              <a:t>if (n == 0) return;</a:t>
            </a:r>
          </a:p>
          <a:p>
            <a:r>
              <a:rPr lang="th-TH" dirty="0" smtClean="0"/>
              <a:t>ทำซ้ำ		</a:t>
            </a:r>
            <a:r>
              <a:rPr lang="en-US" b="1" dirty="0" smtClean="0">
                <a:solidFill>
                  <a:srgbClr val="003399"/>
                </a:solidFill>
                <a:latin typeface="Courier New" pitchFamily="49" charset="0"/>
              </a:rPr>
              <a:t>while(n &gt; 0) {</a:t>
            </a:r>
            <a:br>
              <a:rPr lang="en-US" b="1" dirty="0" smtClean="0">
                <a:solidFill>
                  <a:srgbClr val="003399"/>
                </a:solidFill>
                <a:latin typeface="Courier New" pitchFamily="49" charset="0"/>
              </a:rPr>
            </a:br>
            <a:r>
              <a:rPr lang="en-US" b="1" dirty="0" smtClean="0">
                <a:solidFill>
                  <a:srgbClr val="003399"/>
                </a:solidFill>
                <a:latin typeface="Courier New" pitchFamily="49" charset="0"/>
              </a:rPr>
              <a:t>			  n = n/2;</a:t>
            </a:r>
            <a:br>
              <a:rPr lang="en-US" b="1" dirty="0" smtClean="0">
                <a:solidFill>
                  <a:srgbClr val="003399"/>
                </a:solidFill>
                <a:latin typeface="Courier New" pitchFamily="49" charset="0"/>
              </a:rPr>
            </a:br>
            <a:r>
              <a:rPr lang="en-US" b="1" dirty="0" smtClean="0">
                <a:solidFill>
                  <a:srgbClr val="003399"/>
                </a:solidFill>
                <a:latin typeface="Courier New" pitchFamily="49" charset="0"/>
              </a:rPr>
              <a:t>			  </a:t>
            </a:r>
            <a:r>
              <a:rPr lang="en-US" b="1" dirty="0" err="1" smtClean="0">
                <a:solidFill>
                  <a:srgbClr val="003399"/>
                </a:solidFill>
                <a:latin typeface="Courier New" pitchFamily="49" charset="0"/>
              </a:rPr>
              <a:t>c++</a:t>
            </a:r>
            <a:r>
              <a:rPr lang="en-US" b="1" dirty="0" smtClean="0">
                <a:solidFill>
                  <a:srgbClr val="003399"/>
                </a:solidFill>
                <a:latin typeface="Courier New" pitchFamily="49" charset="0"/>
              </a:rPr>
              <a:t>;</a:t>
            </a:r>
            <a:br>
              <a:rPr lang="en-US" b="1" dirty="0" smtClean="0">
                <a:solidFill>
                  <a:srgbClr val="003399"/>
                </a:solidFill>
                <a:latin typeface="Courier New" pitchFamily="49" charset="0"/>
              </a:rPr>
            </a:br>
            <a:r>
              <a:rPr lang="en-US" b="1" dirty="0" smtClean="0">
                <a:solidFill>
                  <a:srgbClr val="003399"/>
                </a:solidFill>
                <a:latin typeface="Courier New" pitchFamily="49" charset="0"/>
              </a:rPr>
              <a:t>			}</a:t>
            </a:r>
          </a:p>
          <a:p>
            <a:r>
              <a:rPr lang="th-TH" dirty="0" smtClean="0"/>
              <a:t>แสดงผล		</a:t>
            </a:r>
            <a:r>
              <a:rPr lang="en-US" b="1" dirty="0" err="1" smtClean="0">
                <a:solidFill>
                  <a:srgbClr val="003399"/>
                </a:solidFill>
                <a:latin typeface="Courier New" pitchFamily="49" charset="0"/>
              </a:rPr>
              <a:t>System.out.println</a:t>
            </a:r>
            <a:r>
              <a:rPr lang="en-US" b="1" dirty="0" smtClean="0">
                <a:solidFill>
                  <a:srgbClr val="003399"/>
                </a:solidFill>
                <a:latin typeface="Courier New" pitchFamily="49" charset="0"/>
              </a:rPr>
              <a:t>(c);</a:t>
            </a:r>
            <a:endParaRPr lang="th-TH" b="1" dirty="0" smtClean="0">
              <a:solidFill>
                <a:srgbClr val="003399"/>
              </a:solidFill>
              <a:latin typeface="Courier New" pitchFamily="49" charset="0"/>
            </a:endParaRPr>
          </a:p>
          <a:p>
            <a:r>
              <a:rPr lang="th-TH" dirty="0" smtClean="0"/>
              <a:t>และอื่น ๆ</a:t>
            </a:r>
            <a:r>
              <a:rPr lang="en-US" dirty="0" smtClean="0"/>
              <a:t> ...</a:t>
            </a:r>
            <a:r>
              <a:rPr lang="th-TH" dirty="0" smtClean="0"/>
              <a:t> </a:t>
            </a:r>
          </a:p>
          <a:p>
            <a:r>
              <a:rPr lang="th-TH" b="1" dirty="0" smtClean="0">
                <a:solidFill>
                  <a:srgbClr val="003399"/>
                </a:solidFill>
                <a:latin typeface="Courier New" pitchFamily="49" charset="0"/>
              </a:rPr>
              <a:t>จะอธิบายในรายละเอียดมากขึ้นเมื่อถึงหัวข้อที่เกี่ยวกับเรื่องนั้นๆ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1632 : Slide Rule</a:t>
            </a:r>
            <a:endParaRPr lang="th-TH" dirty="0" smtClean="0"/>
          </a:p>
        </p:txBody>
      </p:sp>
      <p:pic>
        <p:nvPicPr>
          <p:cNvPr id="1843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2524125"/>
            <a:ext cx="6553200" cy="180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6"/>
          <p:cNvSpPr>
            <a:spLocks noChangeArrowheads="1"/>
          </p:cNvSpPr>
          <p:nvPr/>
        </p:nvSpPr>
        <p:spPr bwMode="auto">
          <a:xfrm>
            <a:off x="1106488" y="1571625"/>
            <a:ext cx="6786562" cy="4286250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en-US" sz="2000" b="1" dirty="0">
                <a:latin typeface="Courier New" pitchFamily="49" charset="0"/>
                <a:cs typeface="Courier New" pitchFamily="49" charset="0"/>
              </a:rPr>
              <a:t>public class </a:t>
            </a:r>
            <a:r>
              <a:rPr lang="th-TH" sz="2000" b="1" dirty="0">
                <a:latin typeface="Courier New" pitchFamily="49" charset="0"/>
                <a:cs typeface="Courier New" pitchFamily="49" charset="0"/>
              </a:rPr>
              <a:t>ชื่อคลาส {</a:t>
            </a:r>
          </a:p>
          <a:p>
            <a:endParaRPr lang="th-TH" sz="2000" b="1" dirty="0">
              <a:latin typeface="Courier New" pitchFamily="49" charset="0"/>
              <a:cs typeface="Courier New" pitchFamily="49" charset="0"/>
            </a:endParaRPr>
          </a:p>
          <a:p>
            <a:r>
              <a:rPr lang="th-TH" sz="2000" b="1" dirty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2000" b="1" dirty="0">
                <a:solidFill>
                  <a:schemeClr val="accent6"/>
                </a:solidFill>
                <a:latin typeface="Courier New" pitchFamily="49" charset="0"/>
                <a:cs typeface="Courier New" pitchFamily="49" charset="0"/>
              </a:rPr>
              <a:t>public static void main(String[] </a:t>
            </a:r>
            <a:r>
              <a:rPr lang="en-US" sz="2000" b="1" dirty="0" err="1">
                <a:solidFill>
                  <a:schemeClr val="accent6"/>
                </a:solidFill>
                <a:latin typeface="Courier New" pitchFamily="49" charset="0"/>
                <a:cs typeface="Courier New" pitchFamily="49" charset="0"/>
              </a:rPr>
              <a:t>args</a:t>
            </a:r>
            <a:r>
              <a:rPr lang="en-US" sz="2000" b="1" dirty="0">
                <a:solidFill>
                  <a:schemeClr val="accent6"/>
                </a:solidFill>
                <a:latin typeface="Courier New" pitchFamily="49" charset="0"/>
                <a:cs typeface="Courier New" pitchFamily="49" charset="0"/>
              </a:rPr>
              <a:t>) </a:t>
            </a:r>
            <a:r>
              <a:rPr lang="en-US" sz="2000" b="1" dirty="0">
                <a:latin typeface="Courier New" pitchFamily="49" charset="0"/>
                <a:cs typeface="Courier New" pitchFamily="49" charset="0"/>
              </a:rPr>
              <a:t>{</a:t>
            </a:r>
          </a:p>
          <a:p>
            <a:r>
              <a:rPr lang="en-US" sz="2000" b="1" dirty="0">
                <a:latin typeface="Courier New" pitchFamily="49" charset="0"/>
                <a:cs typeface="Courier New" pitchFamily="49" charset="0"/>
              </a:rPr>
              <a:t>    </a:t>
            </a:r>
          </a:p>
          <a:p>
            <a:r>
              <a:rPr lang="en-US" sz="2000" b="1" dirty="0">
                <a:latin typeface="Courier New" pitchFamily="49" charset="0"/>
                <a:cs typeface="Courier New" pitchFamily="49" charset="0"/>
              </a:rPr>
              <a:t>     </a:t>
            </a:r>
            <a:r>
              <a:rPr lang="th-TH" sz="2000" b="1" dirty="0">
                <a:latin typeface="Courier New" pitchFamily="49" charset="0"/>
                <a:cs typeface="Courier New" pitchFamily="49" charset="0"/>
              </a:rPr>
              <a:t>คำสั่ง ;</a:t>
            </a:r>
          </a:p>
          <a:p>
            <a:r>
              <a:rPr lang="th-TH" sz="2000" b="1" dirty="0">
                <a:latin typeface="Courier New" pitchFamily="49" charset="0"/>
                <a:cs typeface="Courier New" pitchFamily="49" charset="0"/>
              </a:rPr>
              <a:t>     คำสั่ง ;</a:t>
            </a:r>
          </a:p>
          <a:p>
            <a:r>
              <a:rPr lang="th-TH" sz="2000" b="1" dirty="0">
                <a:latin typeface="Courier New" pitchFamily="49" charset="0"/>
                <a:cs typeface="Courier New" pitchFamily="49" charset="0"/>
              </a:rPr>
              <a:t>     คำสั่ง ;</a:t>
            </a:r>
          </a:p>
          <a:p>
            <a:r>
              <a:rPr lang="th-TH" sz="2000" b="1" dirty="0">
                <a:latin typeface="Courier New" pitchFamily="49" charset="0"/>
                <a:cs typeface="Courier New" pitchFamily="49" charset="0"/>
              </a:rPr>
              <a:t>     ...</a:t>
            </a:r>
          </a:p>
          <a:p>
            <a:endParaRPr lang="th-TH" sz="2000" b="1" dirty="0">
              <a:latin typeface="Courier New" pitchFamily="49" charset="0"/>
              <a:cs typeface="Courier New" pitchFamily="49" charset="0"/>
            </a:endParaRPr>
          </a:p>
          <a:p>
            <a:r>
              <a:rPr lang="th-TH" sz="2000" b="1" dirty="0">
                <a:latin typeface="Courier New" pitchFamily="49" charset="0"/>
                <a:cs typeface="Courier New" pitchFamily="49" charset="0"/>
              </a:rPr>
              <a:t>  }</a:t>
            </a:r>
          </a:p>
          <a:p>
            <a:endParaRPr lang="th-TH" sz="2000" b="1" dirty="0">
              <a:latin typeface="Courier New" pitchFamily="49" charset="0"/>
              <a:cs typeface="Courier New" pitchFamily="49" charset="0"/>
            </a:endParaRPr>
          </a:p>
          <a:p>
            <a:r>
              <a:rPr lang="th-TH" sz="2000" b="1" dirty="0">
                <a:latin typeface="Courier New" pitchFamily="49" charset="0"/>
                <a:cs typeface="Courier New" pitchFamily="49" charset="0"/>
              </a:rPr>
              <a:t>}</a:t>
            </a:r>
          </a:p>
        </p:txBody>
      </p:sp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th-TH" dirty="0" smtClean="0"/>
              <a:t>ช่วงแรก </a:t>
            </a:r>
            <a:r>
              <a:rPr lang="en-US" dirty="0" smtClean="0"/>
              <a:t>(</a:t>
            </a:r>
            <a:r>
              <a:rPr lang="th-TH" dirty="0" smtClean="0"/>
              <a:t>จำให้ได้)</a:t>
            </a:r>
            <a:endParaRPr lang="th-TH" dirty="0"/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908050"/>
            <a:ext cx="7920037" cy="1092200"/>
          </a:xfrm>
        </p:spPr>
        <p:txBody>
          <a:bodyPr/>
          <a:lstStyle/>
          <a:p>
            <a:r>
              <a:rPr lang="th-TH" smtClean="0"/>
              <a:t>หนึ่งโปรแกรม </a:t>
            </a:r>
            <a:r>
              <a:rPr lang="en-US" smtClean="0">
                <a:sym typeface="Symbol" pitchFamily="18" charset="2"/>
              </a:rPr>
              <a:t> </a:t>
            </a:r>
            <a:r>
              <a:rPr lang="th-TH" smtClean="0">
                <a:sym typeface="Symbol" pitchFamily="18" charset="2"/>
              </a:rPr>
              <a:t>หนึ่งคลาส </a:t>
            </a:r>
            <a:r>
              <a:rPr lang="en-US" smtClean="0">
                <a:sym typeface="Symbol" pitchFamily="18" charset="2"/>
              </a:rPr>
              <a:t> </a:t>
            </a:r>
            <a:r>
              <a:rPr lang="th-TH" smtClean="0">
                <a:sym typeface="Symbol" pitchFamily="18" charset="2"/>
              </a:rPr>
              <a:t>หนึ่งเมท็อด</a:t>
            </a:r>
            <a:endParaRPr lang="en-US" smtClean="0">
              <a:sym typeface="Symbol" pitchFamily="18" charset="2"/>
            </a:endParaRPr>
          </a:p>
        </p:txBody>
      </p:sp>
      <p:sp>
        <p:nvSpPr>
          <p:cNvPr id="43013" name="AutoShape 5"/>
          <p:cNvSpPr>
            <a:spLocks noChangeArrowheads="1"/>
          </p:cNvSpPr>
          <p:nvPr/>
        </p:nvSpPr>
        <p:spPr bwMode="auto">
          <a:xfrm>
            <a:off x="3392488" y="4143375"/>
            <a:ext cx="2189162" cy="900113"/>
          </a:xfrm>
          <a:prstGeom prst="wedgeRoundRectCallout">
            <a:avLst>
              <a:gd name="adj1" fmla="val -73250"/>
              <a:gd name="adj2" fmla="val -62171"/>
              <a:gd name="adj3" fmla="val 16667"/>
            </a:avLst>
          </a:prstGeom>
          <a:solidFill>
            <a:srgbClr val="FFCCFF"/>
          </a:solidFill>
          <a:ln w="9525">
            <a:solidFill>
              <a:schemeClr val="tx1"/>
            </a:solidFill>
            <a:miter lim="800000"/>
            <a:headEnd/>
            <a:tailEnd type="none" w="lg" len="med"/>
          </a:ln>
          <a:effectLst>
            <a:outerShdw dist="35921" dir="2700000" algn="ctr" rotWithShape="0">
              <a:schemeClr val="bg2"/>
            </a:outerShdw>
          </a:effectLst>
        </p:spPr>
        <p:txBody>
          <a:bodyPr lIns="90000" tIns="46800" rIns="90000" bIns="46800"/>
          <a:lstStyle/>
          <a:p>
            <a:pPr algn="ctr">
              <a:defRPr/>
            </a:pPr>
            <a:r>
              <a:rPr lang="th-TH" sz="2200" dirty="0">
                <a:latin typeface="Tahoma" pitchFamily="34" charset="0"/>
                <a:cs typeface="Tahoma" pitchFamily="34" charset="0"/>
              </a:rPr>
              <a:t>ทุกคำสั่งต้อง </a:t>
            </a:r>
            <a:br>
              <a:rPr lang="th-TH" sz="2200" dirty="0">
                <a:latin typeface="Tahoma" pitchFamily="34" charset="0"/>
                <a:cs typeface="Tahoma" pitchFamily="34" charset="0"/>
              </a:rPr>
            </a:br>
            <a:r>
              <a:rPr lang="th-TH" sz="2200" dirty="0">
                <a:latin typeface="Tahoma" pitchFamily="34" charset="0"/>
                <a:cs typeface="Tahoma" pitchFamily="34" charset="0"/>
              </a:rPr>
              <a:t>ปิดท้ายด้วย </a:t>
            </a:r>
            <a:r>
              <a:rPr lang="en-US" sz="2200" dirty="0">
                <a:latin typeface="Tahoma" pitchFamily="34" charset="0"/>
                <a:cs typeface="Tahoma" pitchFamily="34" charset="0"/>
              </a:rPr>
              <a:t>;</a:t>
            </a:r>
            <a:endParaRPr lang="th-TH" sz="22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43014" name="AutoShape 6"/>
          <p:cNvSpPr>
            <a:spLocks noChangeArrowheads="1"/>
          </p:cNvSpPr>
          <p:nvPr/>
        </p:nvSpPr>
        <p:spPr bwMode="auto">
          <a:xfrm>
            <a:off x="5106988" y="2714625"/>
            <a:ext cx="2822575" cy="1249363"/>
          </a:xfrm>
          <a:prstGeom prst="wedgeRoundRectCallout">
            <a:avLst>
              <a:gd name="adj1" fmla="val -64185"/>
              <a:gd name="adj2" fmla="val -53051"/>
              <a:gd name="adj3" fmla="val 16667"/>
            </a:avLst>
          </a:prstGeom>
          <a:solidFill>
            <a:srgbClr val="FFCCFF"/>
          </a:solidFill>
          <a:ln w="9525">
            <a:solidFill>
              <a:schemeClr val="tx1"/>
            </a:solidFill>
            <a:miter lim="800000"/>
            <a:headEnd/>
            <a:tailEnd type="none" w="lg" len="med"/>
          </a:ln>
          <a:effectLst>
            <a:outerShdw dist="35921" dir="2700000" algn="ctr" rotWithShape="0">
              <a:schemeClr val="bg2"/>
            </a:outerShdw>
          </a:effectLst>
        </p:spPr>
        <p:txBody>
          <a:bodyPr lIns="90000" tIns="46800" rIns="90000" bIns="46800"/>
          <a:lstStyle/>
          <a:p>
            <a:pPr algn="ctr">
              <a:defRPr/>
            </a:pPr>
            <a:r>
              <a:rPr lang="th-TH" sz="2200" dirty="0">
                <a:latin typeface="Tahoma" pitchFamily="34" charset="0"/>
                <a:cs typeface="Tahoma" pitchFamily="34" charset="0"/>
              </a:rPr>
              <a:t>สั่งคลาสใดทำงาน จะ </a:t>
            </a:r>
            <a:br>
              <a:rPr lang="th-TH" sz="2200" dirty="0">
                <a:latin typeface="Tahoma" pitchFamily="34" charset="0"/>
                <a:cs typeface="Tahoma" pitchFamily="34" charset="0"/>
              </a:rPr>
            </a:br>
            <a:r>
              <a:rPr lang="th-TH" sz="2200" dirty="0">
                <a:latin typeface="Tahoma" pitchFamily="34" charset="0"/>
                <a:cs typeface="Tahoma" pitchFamily="34" charset="0"/>
              </a:rPr>
              <a:t>เริ่มทำคำสั่งในเมท็อด </a:t>
            </a:r>
            <a:br>
              <a:rPr lang="th-TH" sz="2200" dirty="0">
                <a:latin typeface="Tahoma" pitchFamily="34" charset="0"/>
                <a:cs typeface="Tahoma" pitchFamily="34" charset="0"/>
              </a:rPr>
            </a:br>
            <a:r>
              <a:rPr lang="th-TH" sz="22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200" dirty="0">
                <a:latin typeface="Tahoma" pitchFamily="34" charset="0"/>
                <a:cs typeface="Tahoma" pitchFamily="34" charset="0"/>
              </a:rPr>
              <a:t>main </a:t>
            </a:r>
            <a:r>
              <a:rPr lang="th-TH" sz="2200" dirty="0">
                <a:latin typeface="Tahoma" pitchFamily="34" charset="0"/>
                <a:cs typeface="Tahoma" pitchFamily="34" charset="0"/>
              </a:rPr>
              <a:t>ของคลาสนั้น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3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1" grpId="0" build="p"/>
      <p:bldP spid="43013" grpId="0" animBg="1"/>
      <p:bldP spid="4301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System.out.print,  println</a:t>
            </a:r>
            <a:endParaRPr lang="th-TH"/>
          </a:p>
        </p:txBody>
      </p:sp>
      <p:sp>
        <p:nvSpPr>
          <p:cNvPr id="1198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908050"/>
            <a:ext cx="7920037" cy="735013"/>
          </a:xfrm>
        </p:spPr>
        <p:txBody>
          <a:bodyPr/>
          <a:lstStyle/>
          <a:p>
            <a:r>
              <a:rPr lang="th-TH" smtClean="0"/>
              <a:t>แสดงผลเป็นข้อความทางจอภาพ</a:t>
            </a:r>
          </a:p>
        </p:txBody>
      </p:sp>
      <p:sp>
        <p:nvSpPr>
          <p:cNvPr id="119812" name="Text Box 4"/>
          <p:cNvSpPr txBox="1">
            <a:spLocks noChangeArrowheads="1"/>
          </p:cNvSpPr>
          <p:nvPr/>
        </p:nvSpPr>
        <p:spPr bwMode="auto">
          <a:xfrm>
            <a:off x="1104900" y="1500188"/>
            <a:ext cx="6892925" cy="2844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2"/>
            </a:solidFill>
            <a:miter lim="800000"/>
            <a:headEnd/>
            <a:tailEnd type="none" w="lg" len="med"/>
          </a:ln>
        </p:spPr>
        <p:txBody>
          <a:bodyPr lIns="90000" tIns="46800" rIns="90000" bIns="46800">
            <a:spAutoFit/>
          </a:bodyPr>
          <a:lstStyle>
            <a:lvl1pPr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9pPr>
          </a:lstStyle>
          <a:p>
            <a:r>
              <a:rPr lang="en-US" sz="2000" b="1">
                <a:latin typeface="Courier New" pitchFamily="49" charset="0"/>
                <a:cs typeface="Courier New" pitchFamily="49" charset="0"/>
              </a:rPr>
              <a:t>public class Hello {</a:t>
            </a:r>
            <a:endParaRPr lang="th-TH" sz="2000" b="1">
              <a:latin typeface="Courier New" pitchFamily="49" charset="0"/>
              <a:cs typeface="Courier New" pitchFamily="49" charset="0"/>
            </a:endParaRPr>
          </a:p>
          <a:p>
            <a:r>
              <a:rPr lang="en-US" sz="2000" b="1">
                <a:latin typeface="Courier New" pitchFamily="49" charset="0"/>
                <a:cs typeface="Courier New" pitchFamily="49" charset="0"/>
              </a:rPr>
              <a:t>  public static void main</a:t>
            </a:r>
            <a:r>
              <a:rPr lang="th-TH" sz="2000" b="1"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2000" b="1">
                <a:latin typeface="Courier New" pitchFamily="49" charset="0"/>
                <a:cs typeface="Courier New" pitchFamily="49" charset="0"/>
              </a:rPr>
              <a:t>String</a:t>
            </a:r>
            <a:r>
              <a:rPr lang="th-TH" sz="2000" b="1">
                <a:latin typeface="Courier New" pitchFamily="49" charset="0"/>
                <a:cs typeface="Courier New" pitchFamily="49" charset="0"/>
              </a:rPr>
              <a:t>[] </a:t>
            </a:r>
            <a:r>
              <a:rPr lang="en-US" sz="2000" b="1">
                <a:latin typeface="Courier New" pitchFamily="49" charset="0"/>
                <a:cs typeface="Courier New" pitchFamily="49" charset="0"/>
              </a:rPr>
              <a:t>args</a:t>
            </a:r>
            <a:r>
              <a:rPr lang="th-TH" sz="2000" b="1">
                <a:latin typeface="Courier New" pitchFamily="49" charset="0"/>
                <a:cs typeface="Courier New" pitchFamily="49" charset="0"/>
              </a:rPr>
              <a:t>) </a:t>
            </a:r>
            <a:r>
              <a:rPr lang="en-US" sz="2000" b="1">
                <a:latin typeface="Courier New" pitchFamily="49" charset="0"/>
                <a:cs typeface="Courier New" pitchFamily="49" charset="0"/>
              </a:rPr>
              <a:t>{</a:t>
            </a:r>
            <a:endParaRPr lang="th-TH" sz="2000" b="1">
              <a:latin typeface="Courier New" pitchFamily="49" charset="0"/>
              <a:cs typeface="Courier New" pitchFamily="49" charset="0"/>
            </a:endParaRPr>
          </a:p>
          <a:p>
            <a:r>
              <a:rPr lang="en-US" sz="2000" b="1">
                <a:latin typeface="Courier New" pitchFamily="49" charset="0"/>
                <a:cs typeface="Courier New" pitchFamily="49" charset="0"/>
              </a:rPr>
              <a:t>    System</a:t>
            </a:r>
            <a:r>
              <a:rPr lang="th-TH" sz="2000" b="1">
                <a:latin typeface="Courier New" pitchFamily="49" charset="0"/>
                <a:cs typeface="Courier New" pitchFamily="49" charset="0"/>
              </a:rPr>
              <a:t>.</a:t>
            </a:r>
            <a:r>
              <a:rPr lang="en-US" sz="2000" b="1">
                <a:latin typeface="Courier New" pitchFamily="49" charset="0"/>
                <a:cs typeface="Courier New" pitchFamily="49" charset="0"/>
              </a:rPr>
              <a:t>out</a:t>
            </a:r>
            <a:r>
              <a:rPr lang="th-TH" sz="2000" b="1">
                <a:latin typeface="Courier New" pitchFamily="49" charset="0"/>
                <a:cs typeface="Courier New" pitchFamily="49" charset="0"/>
              </a:rPr>
              <a:t>.</a:t>
            </a:r>
            <a:r>
              <a:rPr lang="en-US" sz="2000" b="1">
                <a:latin typeface="Courier New" pitchFamily="49" charset="0"/>
                <a:cs typeface="Courier New" pitchFamily="49" charset="0"/>
              </a:rPr>
              <a:t>println</a:t>
            </a:r>
            <a:r>
              <a:rPr lang="th-TH" sz="2000" b="1">
                <a:latin typeface="Courier New" pitchFamily="49" charset="0"/>
                <a:cs typeface="Courier New" pitchFamily="49" charset="0"/>
              </a:rPr>
              <a:t>("</a:t>
            </a:r>
            <a:r>
              <a:rPr lang="en-US" sz="2000" b="1">
                <a:latin typeface="Courier New" pitchFamily="49" charset="0"/>
                <a:cs typeface="Courier New" pitchFamily="49" charset="0"/>
              </a:rPr>
              <a:t>Hello World</a:t>
            </a:r>
            <a:r>
              <a:rPr lang="th-TH" sz="2000" b="1">
                <a:latin typeface="Courier New" pitchFamily="49" charset="0"/>
                <a:cs typeface="Courier New" pitchFamily="49" charset="0"/>
              </a:rPr>
              <a:t>")</a:t>
            </a:r>
            <a:r>
              <a:rPr lang="en-US" sz="2000" b="1">
                <a:latin typeface="Courier New" pitchFamily="49" charset="0"/>
                <a:cs typeface="Courier New" pitchFamily="49" charset="0"/>
              </a:rPr>
              <a:t>;</a:t>
            </a:r>
          </a:p>
          <a:p>
            <a:r>
              <a:rPr lang="en-US" sz="2000" b="1">
                <a:latin typeface="Courier New" pitchFamily="49" charset="0"/>
                <a:cs typeface="Courier New" pitchFamily="49" charset="0"/>
              </a:rPr>
              <a:t>    System.out.print("Hello ");</a:t>
            </a:r>
          </a:p>
          <a:p>
            <a:r>
              <a:rPr lang="en-US" sz="2000" b="1">
                <a:latin typeface="Courier New" pitchFamily="49" charset="0"/>
                <a:cs typeface="Courier New" pitchFamily="49" charset="0"/>
              </a:rPr>
              <a:t>    System.out.println("Java");</a:t>
            </a:r>
          </a:p>
          <a:p>
            <a:r>
              <a:rPr lang="en-US" sz="2000" b="1">
                <a:latin typeface="Courier New" pitchFamily="49" charset="0"/>
                <a:cs typeface="Courier New" pitchFamily="49" charset="0"/>
              </a:rPr>
              <a:t>    System.out.print( "4+5 = " );</a:t>
            </a:r>
          </a:p>
          <a:p>
            <a:r>
              <a:rPr lang="en-US" sz="2000" b="1">
                <a:latin typeface="Courier New" pitchFamily="49" charset="0"/>
                <a:cs typeface="Courier New" pitchFamily="49" charset="0"/>
              </a:rPr>
              <a:t>    System.out.println( 4+5 );</a:t>
            </a:r>
            <a:endParaRPr lang="th-TH" sz="2000" b="1">
              <a:latin typeface="Courier New" pitchFamily="49" charset="0"/>
              <a:cs typeface="Courier New" pitchFamily="49" charset="0"/>
            </a:endParaRPr>
          </a:p>
          <a:p>
            <a:r>
              <a:rPr lang="en-US" sz="2000" b="1">
                <a:latin typeface="Courier New" pitchFamily="49" charset="0"/>
                <a:cs typeface="Courier New" pitchFamily="49" charset="0"/>
              </a:rPr>
              <a:t>  }</a:t>
            </a:r>
            <a:endParaRPr lang="th-TH" sz="2000" b="1">
              <a:latin typeface="Courier New" pitchFamily="49" charset="0"/>
              <a:cs typeface="Courier New" pitchFamily="49" charset="0"/>
            </a:endParaRPr>
          </a:p>
          <a:p>
            <a:r>
              <a:rPr lang="en-US" sz="2000" b="1">
                <a:latin typeface="Courier New" pitchFamily="49" charset="0"/>
                <a:cs typeface="Courier New" pitchFamily="49" charset="0"/>
              </a:rPr>
              <a:t>}</a:t>
            </a:r>
            <a:endParaRPr lang="th-TH" sz="2000" b="1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19813" name="Text Box 5"/>
          <p:cNvSpPr txBox="1">
            <a:spLocks noChangeArrowheads="1"/>
          </p:cNvSpPr>
          <p:nvPr/>
        </p:nvSpPr>
        <p:spPr bwMode="auto">
          <a:xfrm>
            <a:off x="4210050" y="4532313"/>
            <a:ext cx="3800475" cy="1320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2"/>
            </a:solidFill>
            <a:miter lim="800000"/>
            <a:headEnd/>
            <a:tailEnd type="none" w="lg" len="med"/>
          </a:ln>
        </p:spPr>
        <p:txBody>
          <a:bodyPr lIns="90000" tIns="46800" rIns="90000" bIns="46800">
            <a:spAutoFit/>
          </a:bodyPr>
          <a:lstStyle>
            <a:lvl1pPr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9pPr>
          </a:lstStyle>
          <a:p>
            <a:r>
              <a:rPr lang="en-US" sz="2000" b="1">
                <a:solidFill>
                  <a:schemeClr val="tx2"/>
                </a:solidFill>
                <a:latin typeface="Courier New" pitchFamily="49" charset="0"/>
                <a:cs typeface="Tahoma" pitchFamily="34" charset="0"/>
              </a:rPr>
              <a:t>Hello World</a:t>
            </a:r>
          </a:p>
          <a:p>
            <a:r>
              <a:rPr lang="en-US" sz="2000" b="1">
                <a:solidFill>
                  <a:schemeClr val="tx2"/>
                </a:solidFill>
                <a:latin typeface="Courier New" pitchFamily="49" charset="0"/>
                <a:cs typeface="Tahoma" pitchFamily="34" charset="0"/>
              </a:rPr>
              <a:t>Hello </a:t>
            </a:r>
          </a:p>
          <a:p>
            <a:r>
              <a:rPr lang="en-US" sz="2000" b="1">
                <a:solidFill>
                  <a:schemeClr val="tx2"/>
                </a:solidFill>
                <a:latin typeface="Courier New" pitchFamily="49" charset="0"/>
                <a:cs typeface="Tahoma" pitchFamily="34" charset="0"/>
              </a:rPr>
              <a:t>4+5 = </a:t>
            </a:r>
          </a:p>
          <a:p>
            <a:endParaRPr lang="th-TH" sz="2000" b="1">
              <a:solidFill>
                <a:schemeClr val="tx2"/>
              </a:solidFill>
              <a:latin typeface="Courier New" pitchFamily="49" charset="0"/>
              <a:cs typeface="Tahoma" pitchFamily="34" charset="0"/>
            </a:endParaRPr>
          </a:p>
        </p:txBody>
      </p:sp>
      <p:sp>
        <p:nvSpPr>
          <p:cNvPr id="119814" name="Text Box 6"/>
          <p:cNvSpPr txBox="1">
            <a:spLocks noChangeArrowheads="1"/>
          </p:cNvSpPr>
          <p:nvPr/>
        </p:nvSpPr>
        <p:spPr bwMode="auto">
          <a:xfrm>
            <a:off x="2446338" y="5068888"/>
            <a:ext cx="1697037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 type="none" w="lg" len="med"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9pPr>
          </a:lstStyle>
          <a:p>
            <a:r>
              <a:rPr lang="en-US" sz="240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System.out</a:t>
            </a:r>
            <a:endParaRPr lang="th-TH" sz="2400">
              <a:solidFill>
                <a:schemeClr val="tx2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19815" name="Text Box 7"/>
          <p:cNvSpPr txBox="1">
            <a:spLocks noChangeArrowheads="1"/>
          </p:cNvSpPr>
          <p:nvPr/>
        </p:nvSpPr>
        <p:spPr bwMode="auto">
          <a:xfrm>
            <a:off x="5140325" y="4908550"/>
            <a:ext cx="1187450" cy="3302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 type="none" w="lg" len="med"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9pPr>
          </a:lstStyle>
          <a:p>
            <a:pPr>
              <a:lnSpc>
                <a:spcPct val="70000"/>
              </a:lnSpc>
            </a:pPr>
            <a:r>
              <a:rPr lang="en-US" sz="2000" b="1">
                <a:solidFill>
                  <a:schemeClr val="tx2"/>
                </a:solidFill>
                <a:latin typeface="Courier New" pitchFamily="49" charset="0"/>
                <a:cs typeface="Tahoma" pitchFamily="34" charset="0"/>
              </a:rPr>
              <a:t>Java</a:t>
            </a:r>
            <a:endParaRPr lang="th-TH" sz="2000" b="1">
              <a:solidFill>
                <a:schemeClr val="tx2"/>
              </a:solidFill>
              <a:latin typeface="Courier New" pitchFamily="49" charset="0"/>
              <a:cs typeface="Tahoma" pitchFamily="34" charset="0"/>
            </a:endParaRPr>
          </a:p>
        </p:txBody>
      </p:sp>
      <p:sp>
        <p:nvSpPr>
          <p:cNvPr id="119816" name="Text Box 8"/>
          <p:cNvSpPr txBox="1">
            <a:spLocks noChangeArrowheads="1"/>
          </p:cNvSpPr>
          <p:nvPr/>
        </p:nvSpPr>
        <p:spPr bwMode="auto">
          <a:xfrm>
            <a:off x="5140325" y="5213350"/>
            <a:ext cx="476250" cy="3302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 type="none" w="lg" len="med"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9pPr>
          </a:lstStyle>
          <a:p>
            <a:pPr>
              <a:lnSpc>
                <a:spcPct val="70000"/>
              </a:lnSpc>
            </a:pPr>
            <a:r>
              <a:rPr lang="en-US" sz="2000" b="1">
                <a:solidFill>
                  <a:schemeClr val="tx2"/>
                </a:solidFill>
                <a:latin typeface="Courier New" pitchFamily="49" charset="0"/>
                <a:cs typeface="Tahoma" pitchFamily="34" charset="0"/>
              </a:rPr>
              <a:t>9</a:t>
            </a:r>
            <a:endParaRPr lang="th-TH" sz="2000" b="1">
              <a:solidFill>
                <a:schemeClr val="tx2"/>
              </a:solidFill>
              <a:latin typeface="Courier New" pitchFamily="49" charset="0"/>
              <a:cs typeface="Tahoma" pitchFamily="34" charset="0"/>
            </a:endParaRPr>
          </a:p>
        </p:txBody>
      </p:sp>
      <p:sp>
        <p:nvSpPr>
          <p:cNvPr id="119817" name="AutoShape 9"/>
          <p:cNvSpPr>
            <a:spLocks noChangeArrowheads="1"/>
          </p:cNvSpPr>
          <p:nvPr/>
        </p:nvSpPr>
        <p:spPr bwMode="auto">
          <a:xfrm>
            <a:off x="1389063" y="2071688"/>
            <a:ext cx="220662" cy="433387"/>
          </a:xfrm>
          <a:prstGeom prst="rightArrow">
            <a:avLst>
              <a:gd name="adj1" fmla="val 50000"/>
              <a:gd name="adj2" fmla="val 35917"/>
            </a:avLst>
          </a:prstGeom>
          <a:solidFill>
            <a:srgbClr val="FFCCFF"/>
          </a:solidFill>
          <a:ln w="9525">
            <a:solidFill>
              <a:schemeClr val="tx2"/>
            </a:solidFill>
            <a:miter lim="800000"/>
            <a:headEnd/>
            <a:tailEnd type="none" w="lg" len="med"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lIns="90000" tIns="46800" rIns="90000" bIns="46800" anchor="ctr">
            <a:spAutoFit/>
          </a:bodyPr>
          <a:lstStyle/>
          <a:p>
            <a:pPr>
              <a:defRPr/>
            </a:pPr>
            <a:endParaRPr lang="th-TH" sz="8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19818" name="AutoShape 10"/>
          <p:cNvSpPr>
            <a:spLocks noChangeArrowheads="1"/>
          </p:cNvSpPr>
          <p:nvPr/>
        </p:nvSpPr>
        <p:spPr bwMode="auto">
          <a:xfrm>
            <a:off x="1389063" y="2387600"/>
            <a:ext cx="220662" cy="433388"/>
          </a:xfrm>
          <a:prstGeom prst="rightArrow">
            <a:avLst>
              <a:gd name="adj1" fmla="val 50000"/>
              <a:gd name="adj2" fmla="val 35917"/>
            </a:avLst>
          </a:prstGeom>
          <a:solidFill>
            <a:srgbClr val="FFCCFF"/>
          </a:solidFill>
          <a:ln w="9525">
            <a:solidFill>
              <a:schemeClr val="tx2"/>
            </a:solidFill>
            <a:miter lim="800000"/>
            <a:headEnd/>
            <a:tailEnd type="none" w="lg" len="med"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lIns="90000" tIns="46800" rIns="90000" bIns="46800" anchor="ctr">
            <a:spAutoFit/>
          </a:bodyPr>
          <a:lstStyle/>
          <a:p>
            <a:pPr>
              <a:defRPr/>
            </a:pPr>
            <a:endParaRPr lang="th-TH" sz="8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19819" name="AutoShape 11"/>
          <p:cNvSpPr>
            <a:spLocks noChangeArrowheads="1"/>
          </p:cNvSpPr>
          <p:nvPr/>
        </p:nvSpPr>
        <p:spPr bwMode="auto">
          <a:xfrm>
            <a:off x="1389063" y="2703513"/>
            <a:ext cx="220662" cy="433387"/>
          </a:xfrm>
          <a:prstGeom prst="rightArrow">
            <a:avLst>
              <a:gd name="adj1" fmla="val 50000"/>
              <a:gd name="adj2" fmla="val 35917"/>
            </a:avLst>
          </a:prstGeom>
          <a:solidFill>
            <a:srgbClr val="FFCCFF"/>
          </a:solidFill>
          <a:ln w="9525">
            <a:solidFill>
              <a:schemeClr val="tx2"/>
            </a:solidFill>
            <a:miter lim="800000"/>
            <a:headEnd/>
            <a:tailEnd type="none" w="lg" len="med"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lIns="90000" tIns="46800" rIns="90000" bIns="46800" anchor="ctr">
            <a:spAutoFit/>
          </a:bodyPr>
          <a:lstStyle/>
          <a:p>
            <a:pPr>
              <a:defRPr/>
            </a:pPr>
            <a:endParaRPr lang="th-TH" sz="8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19820" name="AutoShape 12"/>
          <p:cNvSpPr>
            <a:spLocks noChangeArrowheads="1"/>
          </p:cNvSpPr>
          <p:nvPr/>
        </p:nvSpPr>
        <p:spPr bwMode="auto">
          <a:xfrm>
            <a:off x="1389063" y="3019425"/>
            <a:ext cx="220662" cy="433388"/>
          </a:xfrm>
          <a:prstGeom prst="rightArrow">
            <a:avLst>
              <a:gd name="adj1" fmla="val 50000"/>
              <a:gd name="adj2" fmla="val 35917"/>
            </a:avLst>
          </a:prstGeom>
          <a:solidFill>
            <a:srgbClr val="FFCCFF"/>
          </a:solidFill>
          <a:ln w="9525">
            <a:solidFill>
              <a:schemeClr val="tx2"/>
            </a:solidFill>
            <a:miter lim="800000"/>
            <a:headEnd/>
            <a:tailEnd type="none" w="lg" len="med"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lIns="90000" tIns="46800" rIns="90000" bIns="46800" anchor="ctr">
            <a:spAutoFit/>
          </a:bodyPr>
          <a:lstStyle/>
          <a:p>
            <a:pPr>
              <a:defRPr/>
            </a:pPr>
            <a:endParaRPr lang="th-TH" sz="8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19821" name="AutoShape 13"/>
          <p:cNvSpPr>
            <a:spLocks noChangeArrowheads="1"/>
          </p:cNvSpPr>
          <p:nvPr/>
        </p:nvSpPr>
        <p:spPr bwMode="auto">
          <a:xfrm>
            <a:off x="1389063" y="3333750"/>
            <a:ext cx="220662" cy="433388"/>
          </a:xfrm>
          <a:prstGeom prst="rightArrow">
            <a:avLst>
              <a:gd name="adj1" fmla="val 50000"/>
              <a:gd name="adj2" fmla="val 35917"/>
            </a:avLst>
          </a:prstGeom>
          <a:solidFill>
            <a:srgbClr val="FFCCFF"/>
          </a:solidFill>
          <a:ln w="9525">
            <a:solidFill>
              <a:schemeClr val="tx2"/>
            </a:solidFill>
            <a:miter lim="800000"/>
            <a:headEnd/>
            <a:tailEnd type="none" w="lg" len="med"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lIns="90000" tIns="46800" rIns="90000" bIns="46800" anchor="ctr">
            <a:spAutoFit/>
          </a:bodyPr>
          <a:lstStyle/>
          <a:p>
            <a:pPr>
              <a:defRPr/>
            </a:pPr>
            <a:endParaRPr lang="th-TH" sz="8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19822" name="Line 14"/>
          <p:cNvSpPr>
            <a:spLocks noChangeShapeType="1"/>
          </p:cNvSpPr>
          <p:nvPr/>
        </p:nvSpPr>
        <p:spPr bwMode="auto">
          <a:xfrm>
            <a:off x="5211763" y="5416550"/>
            <a:ext cx="2032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non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0000" tIns="46800" rIns="90000" bIns="46800">
            <a:spAutoFit/>
          </a:bodyPr>
          <a:lstStyle/>
          <a:p>
            <a:endParaRPr lang="en-US"/>
          </a:p>
        </p:txBody>
      </p:sp>
      <p:sp>
        <p:nvSpPr>
          <p:cNvPr id="119823" name="Line 15"/>
          <p:cNvSpPr>
            <a:spLocks noChangeShapeType="1"/>
          </p:cNvSpPr>
          <p:nvPr/>
        </p:nvSpPr>
        <p:spPr bwMode="auto">
          <a:xfrm>
            <a:off x="4313238" y="5113338"/>
            <a:ext cx="2032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non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0000" tIns="46800" rIns="90000" bIns="46800">
            <a:spAutoFit/>
          </a:bodyPr>
          <a:lstStyle/>
          <a:p>
            <a:endParaRPr lang="en-US"/>
          </a:p>
        </p:txBody>
      </p:sp>
      <p:sp>
        <p:nvSpPr>
          <p:cNvPr id="119824" name="Line 16"/>
          <p:cNvSpPr>
            <a:spLocks noChangeShapeType="1"/>
          </p:cNvSpPr>
          <p:nvPr/>
        </p:nvSpPr>
        <p:spPr bwMode="auto">
          <a:xfrm>
            <a:off x="4313238" y="4822825"/>
            <a:ext cx="2032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non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0000" tIns="46800" rIns="90000" bIns="46800">
            <a:spAutoFit/>
          </a:bodyPr>
          <a:lstStyle/>
          <a:p>
            <a:endParaRPr lang="en-US"/>
          </a:p>
        </p:txBody>
      </p:sp>
      <p:sp>
        <p:nvSpPr>
          <p:cNvPr id="119825" name="Line 17"/>
          <p:cNvSpPr>
            <a:spLocks noChangeShapeType="1"/>
          </p:cNvSpPr>
          <p:nvPr/>
        </p:nvSpPr>
        <p:spPr bwMode="auto">
          <a:xfrm>
            <a:off x="5211763" y="5111750"/>
            <a:ext cx="2032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non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0000" tIns="46800" rIns="90000" bIns="46800">
            <a:spAutoFit/>
          </a:bodyPr>
          <a:lstStyle/>
          <a:p>
            <a:endParaRPr lang="en-US"/>
          </a:p>
        </p:txBody>
      </p:sp>
      <p:sp>
        <p:nvSpPr>
          <p:cNvPr id="119826" name="Line 18"/>
          <p:cNvSpPr>
            <a:spLocks noChangeShapeType="1"/>
          </p:cNvSpPr>
          <p:nvPr/>
        </p:nvSpPr>
        <p:spPr bwMode="auto">
          <a:xfrm>
            <a:off x="4313238" y="5432425"/>
            <a:ext cx="2032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non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0000" tIns="46800" rIns="90000" bIns="46800">
            <a:spAutoFit/>
          </a:bodyPr>
          <a:lstStyle/>
          <a:p>
            <a:endParaRPr lang="en-US"/>
          </a:p>
        </p:txBody>
      </p:sp>
      <p:sp>
        <p:nvSpPr>
          <p:cNvPr id="119827" name="Line 19"/>
          <p:cNvSpPr>
            <a:spLocks noChangeShapeType="1"/>
          </p:cNvSpPr>
          <p:nvPr/>
        </p:nvSpPr>
        <p:spPr bwMode="auto">
          <a:xfrm>
            <a:off x="4313238" y="5721350"/>
            <a:ext cx="2032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non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0000" tIns="46800" rIns="90000" bIns="46800">
            <a:spAutoFit/>
          </a:bodyPr>
          <a:lstStyle/>
          <a:p>
            <a:endParaRPr lang="en-US"/>
          </a:p>
        </p:txBody>
      </p:sp>
      <p:sp>
        <p:nvSpPr>
          <p:cNvPr id="119828" name="AutoShape 20"/>
          <p:cNvSpPr>
            <a:spLocks noChangeArrowheads="1"/>
          </p:cNvSpPr>
          <p:nvPr/>
        </p:nvSpPr>
        <p:spPr bwMode="auto">
          <a:xfrm>
            <a:off x="1143000" y="3624263"/>
            <a:ext cx="220663" cy="433387"/>
          </a:xfrm>
          <a:prstGeom prst="rightArrow">
            <a:avLst>
              <a:gd name="adj1" fmla="val 50000"/>
              <a:gd name="adj2" fmla="val 35917"/>
            </a:avLst>
          </a:prstGeom>
          <a:solidFill>
            <a:srgbClr val="FFCCFF"/>
          </a:solidFill>
          <a:ln w="9525">
            <a:solidFill>
              <a:schemeClr val="tx2"/>
            </a:solidFill>
            <a:miter lim="800000"/>
            <a:headEnd/>
            <a:tailEnd type="none" w="lg" len="med"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lIns="90000" tIns="46800" rIns="90000" bIns="46800" anchor="ctr">
            <a:spAutoFit/>
          </a:bodyPr>
          <a:lstStyle/>
          <a:p>
            <a:pPr>
              <a:defRPr/>
            </a:pPr>
            <a:endParaRPr lang="th-TH" sz="8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19829" name="Text Box 21"/>
          <p:cNvSpPr txBox="1">
            <a:spLocks noChangeArrowheads="1"/>
          </p:cNvSpPr>
          <p:nvPr/>
        </p:nvSpPr>
        <p:spPr bwMode="auto">
          <a:xfrm>
            <a:off x="1714500" y="3997325"/>
            <a:ext cx="6735763" cy="463550"/>
          </a:xfrm>
          <a:prstGeom prst="rect">
            <a:avLst/>
          </a:prstGeom>
          <a:solidFill>
            <a:srgbClr val="FFCCFF"/>
          </a:solidFill>
          <a:ln w="9525">
            <a:solidFill>
              <a:schemeClr val="tx2"/>
            </a:solidFill>
            <a:miter lim="800000"/>
            <a:headEnd/>
            <a:tailEnd type="none" w="lg" len="med"/>
          </a:ln>
        </p:spPr>
        <p:txBody>
          <a:bodyPr lIns="90000" tIns="46800" rIns="90000" bIns="46800">
            <a:spAutoFit/>
          </a:bodyPr>
          <a:lstStyle>
            <a:lvl1pPr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9pPr>
          </a:lstStyle>
          <a:p>
            <a:pPr algn="ctr"/>
            <a:r>
              <a:rPr lang="th-TH" sz="2400">
                <a:latin typeface="Tahoma" pitchFamily="34" charset="0"/>
                <a:cs typeface="Tahoma" pitchFamily="34" charset="0"/>
              </a:rPr>
              <a:t>เรียกข้อความที่เขียนครอบด้วย </a:t>
            </a:r>
            <a:r>
              <a:rPr lang="en-US" sz="2400">
                <a:latin typeface="Tahoma" pitchFamily="34" charset="0"/>
                <a:cs typeface="Tahoma" pitchFamily="34" charset="0"/>
              </a:rPr>
              <a:t>" "  </a:t>
            </a:r>
            <a:r>
              <a:rPr lang="th-TH" sz="2400">
                <a:latin typeface="Tahoma" pitchFamily="34" charset="0"/>
                <a:cs typeface="Tahoma" pitchFamily="34" charset="0"/>
              </a:rPr>
              <a:t>ว่า สตริง </a:t>
            </a:r>
            <a:r>
              <a:rPr lang="en-US" sz="2400">
                <a:latin typeface="Tahoma" pitchFamily="34" charset="0"/>
                <a:cs typeface="Tahoma" pitchFamily="34" charset="0"/>
              </a:rPr>
              <a:t>(String)</a:t>
            </a:r>
            <a:endParaRPr lang="th-TH" sz="2400"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19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98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198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98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19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1198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1" dur="500"/>
                                        <p:tgtEl>
                                          <p:spTgt spid="119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811" grpId="0" build="p"/>
      <p:bldP spid="119812" grpId="0" animBg="1"/>
      <p:bldP spid="119813" grpId="0" build="p" animBg="1"/>
      <p:bldP spid="119814" grpId="0"/>
      <p:bldP spid="119815" grpId="0" animBg="1"/>
      <p:bldP spid="119816" grpId="0" animBg="1"/>
      <p:bldP spid="119817" grpId="0" animBg="1"/>
      <p:bldP spid="119817" grpId="1" animBg="1"/>
      <p:bldP spid="119818" grpId="0" animBg="1"/>
      <p:bldP spid="119818" grpId="1" animBg="1"/>
      <p:bldP spid="119819" grpId="0" animBg="1"/>
      <p:bldP spid="119819" grpId="1" animBg="1"/>
      <p:bldP spid="119820" grpId="0" animBg="1"/>
      <p:bldP spid="119820" grpId="1" animBg="1"/>
      <p:bldP spid="119821" grpId="0" animBg="1"/>
      <p:bldP spid="119821" grpId="1" animBg="1"/>
      <p:bldP spid="119822" grpId="0" animBg="1"/>
      <p:bldP spid="119822" grpId="1" animBg="1"/>
      <p:bldP spid="119823" grpId="0" animBg="1"/>
      <p:bldP spid="119823" grpId="1" animBg="1"/>
      <p:bldP spid="119824" grpId="0" animBg="1"/>
      <p:bldP spid="119824" grpId="1" animBg="1"/>
      <p:bldP spid="119825" grpId="0" animBg="1"/>
      <p:bldP spid="119825" grpId="1" animBg="1"/>
      <p:bldP spid="119826" grpId="0" animBg="1"/>
      <p:bldP spid="119826" grpId="1" animBg="1"/>
      <p:bldP spid="119827" grpId="0" animBg="1"/>
      <p:bldP spid="119828" grpId="0" animBg="1"/>
      <p:bldP spid="119829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3" name="Group 3"/>
          <p:cNvGrpSpPr>
            <a:grpSpLocks/>
          </p:cNvGrpSpPr>
          <p:nvPr/>
        </p:nvGrpSpPr>
        <p:grpSpPr bwMode="auto">
          <a:xfrm>
            <a:off x="2465388" y="565150"/>
            <a:ext cx="4381500" cy="876300"/>
            <a:chOff x="1453" y="1829"/>
            <a:chExt cx="2760" cy="552"/>
          </a:xfrm>
        </p:grpSpPr>
        <p:graphicFrame>
          <p:nvGraphicFramePr>
            <p:cNvPr id="10242" name="Object 2"/>
            <p:cNvGraphicFramePr>
              <a:graphicFrameLocks noChangeAspect="1"/>
            </p:cNvGraphicFramePr>
            <p:nvPr/>
          </p:nvGraphicFramePr>
          <p:xfrm>
            <a:off x="1453" y="1829"/>
            <a:ext cx="2760" cy="55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52" name="Photo Editor Photo" r:id="rId4" imgW="1047619" imgH="209524" progId="MSPhotoEd.3">
                    <p:embed/>
                  </p:oleObj>
                </mc:Choice>
                <mc:Fallback>
                  <p:oleObj name="Photo Editor Photo" r:id="rId4" imgW="1047619" imgH="209524" progId="MSPhotoEd.3">
                    <p:embed/>
                    <p:pic>
                      <p:nvPicPr>
                        <p:cNvPr id="0" name="Object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453" y="1829"/>
                          <a:ext cx="2760" cy="55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 type="none" w="lg" len="med"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7349" name="Text Box 5"/>
            <p:cNvSpPr txBox="1">
              <a:spLocks noChangeArrowheads="1"/>
            </p:cNvSpPr>
            <p:nvPr/>
          </p:nvSpPr>
          <p:spPr bwMode="auto">
            <a:xfrm>
              <a:off x="1590" y="1865"/>
              <a:ext cx="2486" cy="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 type="none" w="lg" len="med"/>
            </a:ln>
            <a:effectLst/>
          </p:spPr>
          <p:txBody>
            <a:bodyPr lIns="90000" tIns="46800" rIns="90000" bIns="46800">
              <a:spAutoFit/>
            </a:bodyPr>
            <a:lstStyle/>
            <a:p>
              <a:pPr algn="ctr">
                <a:defRPr/>
              </a:pPr>
              <a:r>
                <a:rPr lang="th-TH" sz="4400">
                  <a:effectLst>
                    <a:outerShdw blurRad="38100" dist="38100" dir="2700000" algn="tl">
                      <a:srgbClr val="C0C0C0"/>
                    </a:outerShdw>
                  </a:effectLst>
                  <a:latin typeface="TF NopScript" pitchFamily="2" charset="-34"/>
                  <a:cs typeface="TF NopScript" pitchFamily="2" charset="-34"/>
                </a:rPr>
                <a:t>สาธิตการเขียนโปรแกรม</a:t>
              </a:r>
            </a:p>
          </p:txBody>
        </p:sp>
      </p:grpSp>
      <p:pic>
        <p:nvPicPr>
          <p:cNvPr id="10244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4350" y="1570038"/>
            <a:ext cx="5670550" cy="425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 type="none" w="lg" len="med"/>
              </a14:hiddenLine>
            </a:ext>
          </a:extLst>
        </p:spPr>
      </p:pic>
      <p:sp>
        <p:nvSpPr>
          <p:cNvPr id="57354" name="Text Box 10"/>
          <p:cNvSpPr txBox="1">
            <a:spLocks noChangeArrowheads="1"/>
          </p:cNvSpPr>
          <p:nvPr/>
        </p:nvSpPr>
        <p:spPr bwMode="auto">
          <a:xfrm>
            <a:off x="3900488" y="5859463"/>
            <a:ext cx="1481137" cy="40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 type="none" w="lg" len="med"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9pPr>
          </a:lstStyle>
          <a:p>
            <a:pPr algn="ctr"/>
            <a:r>
              <a:rPr lang="en-US" sz="200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Hello World</a:t>
            </a:r>
            <a:endParaRPr lang="th-TH" sz="2000">
              <a:solidFill>
                <a:srgbClr val="000000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54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th-TH"/>
              <a:t>รหัสต้นฉบับ </a:t>
            </a:r>
            <a:r>
              <a:rPr lang="en-US">
                <a:sym typeface="Symbol" pitchFamily="18" charset="2"/>
              </a:rPr>
              <a:t></a:t>
            </a:r>
            <a:r>
              <a:rPr lang="en-US"/>
              <a:t> </a:t>
            </a:r>
            <a:r>
              <a:rPr lang="th-TH"/>
              <a:t>รหัสเครื่อง</a:t>
            </a:r>
          </a:p>
        </p:txBody>
      </p:sp>
      <p:sp>
        <p:nvSpPr>
          <p:cNvPr id="101379" name="Text Box 3"/>
          <p:cNvSpPr txBox="1">
            <a:spLocks noChangeArrowheads="1"/>
          </p:cNvSpPr>
          <p:nvPr/>
        </p:nvSpPr>
        <p:spPr bwMode="auto">
          <a:xfrm>
            <a:off x="1214438" y="1071563"/>
            <a:ext cx="6892925" cy="1625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2"/>
            </a:solidFill>
            <a:miter lim="800000"/>
            <a:headEnd/>
            <a:tailEnd type="none" w="lg" len="med"/>
          </a:ln>
        </p:spPr>
        <p:txBody>
          <a:bodyPr lIns="90000" tIns="46800" rIns="90000" bIns="46800">
            <a:spAutoFit/>
          </a:bodyPr>
          <a:lstStyle>
            <a:lvl1pPr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9pPr>
          </a:lstStyle>
          <a:p>
            <a:r>
              <a:rPr lang="en-US" sz="2000" b="1">
                <a:latin typeface="Courier New" pitchFamily="49" charset="0"/>
                <a:cs typeface="Courier New" pitchFamily="49" charset="0"/>
              </a:rPr>
              <a:t>public class Hello {</a:t>
            </a:r>
            <a:endParaRPr lang="th-TH" sz="2000" b="1">
              <a:latin typeface="Courier New" pitchFamily="49" charset="0"/>
              <a:cs typeface="Courier New" pitchFamily="49" charset="0"/>
            </a:endParaRPr>
          </a:p>
          <a:p>
            <a:r>
              <a:rPr lang="en-US" sz="2000" b="1">
                <a:latin typeface="Courier New" pitchFamily="49" charset="0"/>
                <a:cs typeface="Courier New" pitchFamily="49" charset="0"/>
              </a:rPr>
              <a:t>  public static void main</a:t>
            </a:r>
            <a:r>
              <a:rPr lang="th-TH" sz="2000" b="1"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2000" b="1">
                <a:latin typeface="Courier New" pitchFamily="49" charset="0"/>
                <a:cs typeface="Courier New" pitchFamily="49" charset="0"/>
              </a:rPr>
              <a:t>String</a:t>
            </a:r>
            <a:r>
              <a:rPr lang="th-TH" sz="2000" b="1">
                <a:latin typeface="Courier New" pitchFamily="49" charset="0"/>
                <a:cs typeface="Courier New" pitchFamily="49" charset="0"/>
              </a:rPr>
              <a:t>[] </a:t>
            </a:r>
            <a:r>
              <a:rPr lang="en-US" sz="2000" b="1">
                <a:latin typeface="Courier New" pitchFamily="49" charset="0"/>
                <a:cs typeface="Courier New" pitchFamily="49" charset="0"/>
              </a:rPr>
              <a:t>args</a:t>
            </a:r>
            <a:r>
              <a:rPr lang="th-TH" sz="2000" b="1">
                <a:latin typeface="Courier New" pitchFamily="49" charset="0"/>
                <a:cs typeface="Courier New" pitchFamily="49" charset="0"/>
              </a:rPr>
              <a:t>) </a:t>
            </a:r>
            <a:r>
              <a:rPr lang="en-US" sz="2000" b="1">
                <a:latin typeface="Courier New" pitchFamily="49" charset="0"/>
                <a:cs typeface="Courier New" pitchFamily="49" charset="0"/>
              </a:rPr>
              <a:t>{</a:t>
            </a:r>
            <a:endParaRPr lang="th-TH" sz="2000" b="1">
              <a:latin typeface="Courier New" pitchFamily="49" charset="0"/>
              <a:cs typeface="Courier New" pitchFamily="49" charset="0"/>
            </a:endParaRPr>
          </a:p>
          <a:p>
            <a:r>
              <a:rPr lang="en-US" sz="2000" b="1">
                <a:latin typeface="Courier New" pitchFamily="49" charset="0"/>
                <a:cs typeface="Courier New" pitchFamily="49" charset="0"/>
              </a:rPr>
              <a:t>    System</a:t>
            </a:r>
            <a:r>
              <a:rPr lang="th-TH" sz="2000" b="1">
                <a:latin typeface="Courier New" pitchFamily="49" charset="0"/>
                <a:cs typeface="Courier New" pitchFamily="49" charset="0"/>
              </a:rPr>
              <a:t>.</a:t>
            </a:r>
            <a:r>
              <a:rPr lang="en-US" sz="2000" b="1">
                <a:latin typeface="Courier New" pitchFamily="49" charset="0"/>
                <a:cs typeface="Courier New" pitchFamily="49" charset="0"/>
              </a:rPr>
              <a:t>out</a:t>
            </a:r>
            <a:r>
              <a:rPr lang="th-TH" sz="2000" b="1">
                <a:latin typeface="Courier New" pitchFamily="49" charset="0"/>
                <a:cs typeface="Courier New" pitchFamily="49" charset="0"/>
              </a:rPr>
              <a:t>.</a:t>
            </a:r>
            <a:r>
              <a:rPr lang="en-US" sz="2000" b="1">
                <a:latin typeface="Courier New" pitchFamily="49" charset="0"/>
                <a:cs typeface="Courier New" pitchFamily="49" charset="0"/>
              </a:rPr>
              <a:t>println</a:t>
            </a:r>
            <a:r>
              <a:rPr lang="th-TH" sz="2000" b="1">
                <a:latin typeface="Courier New" pitchFamily="49" charset="0"/>
                <a:cs typeface="Courier New" pitchFamily="49" charset="0"/>
              </a:rPr>
              <a:t>("</a:t>
            </a:r>
            <a:r>
              <a:rPr lang="en-US" sz="2000" b="1">
                <a:latin typeface="Courier New" pitchFamily="49" charset="0"/>
                <a:cs typeface="Courier New" pitchFamily="49" charset="0"/>
              </a:rPr>
              <a:t>Hello World</a:t>
            </a:r>
            <a:r>
              <a:rPr lang="th-TH" sz="2000" b="1">
                <a:latin typeface="Courier New" pitchFamily="49" charset="0"/>
                <a:cs typeface="Courier New" pitchFamily="49" charset="0"/>
              </a:rPr>
              <a:t>")</a:t>
            </a:r>
            <a:r>
              <a:rPr lang="en-US" sz="2000" b="1">
                <a:latin typeface="Courier New" pitchFamily="49" charset="0"/>
                <a:cs typeface="Courier New" pitchFamily="49" charset="0"/>
              </a:rPr>
              <a:t>;</a:t>
            </a:r>
            <a:endParaRPr lang="th-TH" sz="2000" b="1">
              <a:latin typeface="Courier New" pitchFamily="49" charset="0"/>
              <a:cs typeface="Courier New" pitchFamily="49" charset="0"/>
            </a:endParaRPr>
          </a:p>
          <a:p>
            <a:r>
              <a:rPr lang="en-US" sz="2000" b="1">
                <a:latin typeface="Courier New" pitchFamily="49" charset="0"/>
                <a:cs typeface="Courier New" pitchFamily="49" charset="0"/>
              </a:rPr>
              <a:t>  }</a:t>
            </a:r>
            <a:endParaRPr lang="th-TH" sz="2000" b="1">
              <a:latin typeface="Courier New" pitchFamily="49" charset="0"/>
              <a:cs typeface="Courier New" pitchFamily="49" charset="0"/>
            </a:endParaRPr>
          </a:p>
          <a:p>
            <a:r>
              <a:rPr lang="en-US" sz="2000" b="1">
                <a:latin typeface="Courier New" pitchFamily="49" charset="0"/>
                <a:cs typeface="Courier New" pitchFamily="49" charset="0"/>
              </a:rPr>
              <a:t>}</a:t>
            </a:r>
            <a:endParaRPr lang="th-TH" sz="2000" b="1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01380" name="Text Box 4"/>
          <p:cNvSpPr txBox="1">
            <a:spLocks noChangeArrowheads="1"/>
          </p:cNvSpPr>
          <p:nvPr/>
        </p:nvSpPr>
        <p:spPr bwMode="auto">
          <a:xfrm>
            <a:off x="4125913" y="2157413"/>
            <a:ext cx="3851275" cy="463550"/>
          </a:xfrm>
          <a:prstGeom prst="rect">
            <a:avLst/>
          </a:prstGeom>
          <a:solidFill>
            <a:srgbClr val="FF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 type="none" w="lg" len="med"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9pPr>
          </a:lstStyle>
          <a:p>
            <a:pPr algn="ctr"/>
            <a:r>
              <a:rPr lang="th-TH" sz="2400">
                <a:latin typeface="Tahoma" pitchFamily="34" charset="0"/>
                <a:cs typeface="Tahoma" pitchFamily="34" charset="0"/>
              </a:rPr>
              <a:t>รหัสต้นฉบับ </a:t>
            </a:r>
            <a:r>
              <a:rPr lang="en-US" sz="2400">
                <a:latin typeface="Tahoma" pitchFamily="34" charset="0"/>
                <a:cs typeface="Tahoma" pitchFamily="34" charset="0"/>
              </a:rPr>
              <a:t>(source code)</a:t>
            </a:r>
            <a:endParaRPr lang="th-TH" sz="240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01381" name="Text Box 5"/>
          <p:cNvSpPr txBox="1">
            <a:spLocks noChangeArrowheads="1"/>
          </p:cNvSpPr>
          <p:nvPr/>
        </p:nvSpPr>
        <p:spPr bwMode="auto">
          <a:xfrm>
            <a:off x="1214438" y="3895725"/>
            <a:ext cx="2203450" cy="1930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2"/>
            </a:solidFill>
            <a:miter lim="800000"/>
            <a:headEnd/>
            <a:tailEnd type="none" w="lg" len="med"/>
          </a:ln>
        </p:spPr>
        <p:txBody>
          <a:bodyPr lIns="90000" tIns="46800" rIns="90000" bIns="46800">
            <a:spAutoFit/>
          </a:bodyPr>
          <a:lstStyle>
            <a:lvl1pPr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9pPr>
          </a:lstStyle>
          <a:p>
            <a:r>
              <a:rPr lang="en-US" sz="2000">
                <a:solidFill>
                  <a:schemeClr val="tx2"/>
                </a:solidFill>
                <a:latin typeface="Courier New" pitchFamily="49" charset="0"/>
                <a:cs typeface="Tahoma" pitchFamily="34" charset="0"/>
              </a:rPr>
              <a:t>1101010001010100101001010100101001010101001010101001010101001011110100100...</a:t>
            </a:r>
            <a:endParaRPr lang="th-TH" sz="2000">
              <a:solidFill>
                <a:schemeClr val="tx2"/>
              </a:solidFill>
              <a:latin typeface="Courier New" pitchFamily="49" charset="0"/>
              <a:cs typeface="Tahoma" pitchFamily="34" charset="0"/>
            </a:endParaRPr>
          </a:p>
        </p:txBody>
      </p:sp>
      <p:sp>
        <p:nvSpPr>
          <p:cNvPr id="101382" name="AutoShape 6"/>
          <p:cNvSpPr>
            <a:spLocks noChangeArrowheads="1"/>
          </p:cNvSpPr>
          <p:nvPr/>
        </p:nvSpPr>
        <p:spPr bwMode="auto">
          <a:xfrm>
            <a:off x="1998663" y="2449513"/>
            <a:ext cx="361950" cy="576262"/>
          </a:xfrm>
          <a:prstGeom prst="downArrow">
            <a:avLst>
              <a:gd name="adj1" fmla="val 50000"/>
              <a:gd name="adj2" fmla="val 29845"/>
            </a:avLst>
          </a:prstGeom>
          <a:solidFill>
            <a:srgbClr val="FFCCFF"/>
          </a:solidFill>
          <a:ln w="9525">
            <a:solidFill>
              <a:schemeClr val="tx2"/>
            </a:solidFill>
            <a:miter lim="800000"/>
            <a:headEnd/>
            <a:tailEnd type="none" w="lg" len="med"/>
          </a:ln>
        </p:spPr>
        <p:txBody>
          <a:bodyPr wrap="none" lIns="90000" tIns="46800" rIns="90000" bIns="46800" anchor="ctr">
            <a:spAutoFit/>
          </a:bodyPr>
          <a:lstStyle/>
          <a:p>
            <a:endParaRPr lang="en-US">
              <a:latin typeface="Tahoma" pitchFamily="34" charset="0"/>
              <a:cs typeface="Tahoma" pitchFamily="34" charset="0"/>
            </a:endParaRPr>
          </a:p>
        </p:txBody>
      </p:sp>
      <p:sp>
        <p:nvSpPr>
          <p:cNvPr id="101383" name="AutoShape 7"/>
          <p:cNvSpPr>
            <a:spLocks noChangeArrowheads="1"/>
          </p:cNvSpPr>
          <p:nvPr/>
        </p:nvSpPr>
        <p:spPr bwMode="auto">
          <a:xfrm>
            <a:off x="1984375" y="3336925"/>
            <a:ext cx="361950" cy="576263"/>
          </a:xfrm>
          <a:prstGeom prst="downArrow">
            <a:avLst>
              <a:gd name="adj1" fmla="val 50000"/>
              <a:gd name="adj2" fmla="val 29845"/>
            </a:avLst>
          </a:prstGeom>
          <a:solidFill>
            <a:srgbClr val="FFCCFF"/>
          </a:solidFill>
          <a:ln w="9525">
            <a:solidFill>
              <a:schemeClr val="tx2"/>
            </a:solidFill>
            <a:miter lim="800000"/>
            <a:headEnd/>
            <a:tailEnd type="none" w="lg" len="med"/>
          </a:ln>
        </p:spPr>
        <p:txBody>
          <a:bodyPr wrap="none" lIns="90000" tIns="46800" rIns="90000" bIns="46800" anchor="ctr">
            <a:spAutoFit/>
          </a:bodyPr>
          <a:lstStyle/>
          <a:p>
            <a:endParaRPr lang="en-US">
              <a:latin typeface="Tahoma" pitchFamily="34" charset="0"/>
              <a:cs typeface="Tahoma" pitchFamily="34" charset="0"/>
            </a:endParaRPr>
          </a:p>
        </p:txBody>
      </p:sp>
      <p:sp>
        <p:nvSpPr>
          <p:cNvPr id="101384" name="Text Box 8"/>
          <p:cNvSpPr txBox="1">
            <a:spLocks noChangeArrowheads="1"/>
          </p:cNvSpPr>
          <p:nvPr/>
        </p:nvSpPr>
        <p:spPr bwMode="auto">
          <a:xfrm>
            <a:off x="1214438" y="3011488"/>
            <a:ext cx="4359275" cy="463550"/>
          </a:xfrm>
          <a:prstGeom prst="rect">
            <a:avLst/>
          </a:pr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 type="none" w="lg" len="med"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9pPr>
          </a:lstStyle>
          <a:p>
            <a:pPr algn="ctr"/>
            <a:r>
              <a:rPr lang="th-TH" sz="240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ตัวแปลโปรแกรม </a:t>
            </a:r>
            <a:r>
              <a:rPr lang="en-US" sz="240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(compiler)</a:t>
            </a:r>
            <a:endParaRPr lang="th-TH" sz="240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01385" name="AutoShape 9"/>
          <p:cNvSpPr>
            <a:spLocks noChangeArrowheads="1"/>
          </p:cNvSpPr>
          <p:nvPr/>
        </p:nvSpPr>
        <p:spPr bwMode="auto">
          <a:xfrm rot="-5400000">
            <a:off x="3400425" y="3829050"/>
            <a:ext cx="436563" cy="576263"/>
          </a:xfrm>
          <a:prstGeom prst="downArrow">
            <a:avLst>
              <a:gd name="adj1" fmla="val 50000"/>
              <a:gd name="adj2" fmla="val 25001"/>
            </a:avLst>
          </a:prstGeom>
          <a:solidFill>
            <a:srgbClr val="FFCCFF"/>
          </a:solidFill>
          <a:ln w="9525">
            <a:solidFill>
              <a:schemeClr val="tx2"/>
            </a:solidFill>
            <a:miter lim="800000"/>
            <a:headEnd/>
            <a:tailEnd type="none" w="lg" len="med"/>
          </a:ln>
        </p:spPr>
        <p:txBody>
          <a:bodyPr lIns="90000" tIns="46800" rIns="90000" bIns="46800" anchor="ctr">
            <a:spAutoFit/>
          </a:bodyPr>
          <a:lstStyle/>
          <a:p>
            <a:endParaRPr lang="en-US">
              <a:latin typeface="Tahoma" pitchFamily="34" charset="0"/>
              <a:cs typeface="Tahoma" pitchFamily="34" charset="0"/>
            </a:endParaRPr>
          </a:p>
        </p:txBody>
      </p:sp>
      <p:sp>
        <p:nvSpPr>
          <p:cNvPr id="101386" name="Text Box 10"/>
          <p:cNvSpPr txBox="1">
            <a:spLocks noChangeArrowheads="1"/>
          </p:cNvSpPr>
          <p:nvPr/>
        </p:nvSpPr>
        <p:spPr bwMode="auto">
          <a:xfrm>
            <a:off x="1746250" y="5292725"/>
            <a:ext cx="3297238" cy="463550"/>
          </a:xfrm>
          <a:prstGeom prst="rect">
            <a:avLst/>
          </a:prstGeom>
          <a:solidFill>
            <a:srgbClr val="FF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 type="none" w="lg" len="med"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9pPr>
          </a:lstStyle>
          <a:p>
            <a:r>
              <a:rPr lang="th-TH" sz="2400">
                <a:latin typeface="Tahoma" pitchFamily="34" charset="0"/>
                <a:cs typeface="Tahoma" pitchFamily="34" charset="0"/>
              </a:rPr>
              <a:t>รหัสเครื่อง </a:t>
            </a:r>
            <a:r>
              <a:rPr lang="en-US" sz="2400">
                <a:latin typeface="Tahoma" pitchFamily="34" charset="0"/>
                <a:cs typeface="Tahoma" pitchFamily="34" charset="0"/>
              </a:rPr>
              <a:t>(byte code)</a:t>
            </a:r>
            <a:endParaRPr lang="th-TH" sz="240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2299" name="Text Box 12"/>
          <p:cNvSpPr txBox="1">
            <a:spLocks noChangeArrowheads="1"/>
          </p:cNvSpPr>
          <p:nvPr/>
        </p:nvSpPr>
        <p:spPr bwMode="auto">
          <a:xfrm>
            <a:off x="5592763" y="5607050"/>
            <a:ext cx="2992437" cy="463550"/>
          </a:xfrm>
          <a:prstGeom prst="rect">
            <a:avLst/>
          </a:prstGeom>
          <a:solidFill>
            <a:srgbClr val="FF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 type="none" w="lg" len="med"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9pPr>
          </a:lstStyle>
          <a:p>
            <a:r>
              <a:rPr lang="en-US" sz="240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System.out (</a:t>
            </a:r>
            <a:r>
              <a:rPr lang="th-TH" sz="240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จอภาพ)</a:t>
            </a:r>
          </a:p>
        </p:txBody>
      </p:sp>
      <p:sp>
        <p:nvSpPr>
          <p:cNvPr id="101390" name="Text Box 14"/>
          <p:cNvSpPr txBox="1">
            <a:spLocks noChangeArrowheads="1"/>
          </p:cNvSpPr>
          <p:nvPr/>
        </p:nvSpPr>
        <p:spPr bwMode="auto">
          <a:xfrm>
            <a:off x="5567363" y="4849813"/>
            <a:ext cx="3000375" cy="70961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 type="none" w="lg" len="med"/>
          </a:ln>
        </p:spPr>
        <p:txBody>
          <a:bodyPr lIns="90000" tIns="46800" rIns="90000" bIns="46800">
            <a:spAutoFit/>
          </a:bodyPr>
          <a:lstStyle>
            <a:lvl1pPr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9pPr>
          </a:lstStyle>
          <a:p>
            <a:r>
              <a:rPr lang="en-US" sz="2000" b="1">
                <a:latin typeface="Courier New" pitchFamily="49" charset="0"/>
                <a:cs typeface="Courier New" pitchFamily="49" charset="0"/>
              </a:rPr>
              <a:t>Hello World</a:t>
            </a:r>
          </a:p>
          <a:p>
            <a:endParaRPr lang="th-TH" sz="2000">
              <a:solidFill>
                <a:schemeClr val="tx2"/>
              </a:solidFill>
              <a:latin typeface="Courier New" pitchFamily="49" charset="0"/>
              <a:cs typeface="Tahoma" pitchFamily="34" charset="0"/>
            </a:endParaRPr>
          </a:p>
        </p:txBody>
      </p:sp>
      <p:sp>
        <p:nvSpPr>
          <p:cNvPr id="101391" name="AutoShape 15"/>
          <p:cNvSpPr>
            <a:spLocks noChangeArrowheads="1"/>
          </p:cNvSpPr>
          <p:nvPr/>
        </p:nvSpPr>
        <p:spPr bwMode="auto">
          <a:xfrm>
            <a:off x="6064250" y="4165600"/>
            <a:ext cx="361950" cy="576263"/>
          </a:xfrm>
          <a:prstGeom prst="downArrow">
            <a:avLst>
              <a:gd name="adj1" fmla="val 50000"/>
              <a:gd name="adj2" fmla="val 29845"/>
            </a:avLst>
          </a:prstGeom>
          <a:solidFill>
            <a:srgbClr val="FFCCFF"/>
          </a:solidFill>
          <a:ln w="9525">
            <a:solidFill>
              <a:schemeClr val="tx2"/>
            </a:solidFill>
            <a:miter lim="800000"/>
            <a:headEnd/>
            <a:tailEnd type="none" w="lg" len="med"/>
          </a:ln>
        </p:spPr>
        <p:txBody>
          <a:bodyPr wrap="none" lIns="90000" tIns="46800" rIns="90000" bIns="46800" anchor="ctr">
            <a:spAutoFit/>
          </a:bodyPr>
          <a:lstStyle/>
          <a:p>
            <a:endParaRPr lang="en-US">
              <a:latin typeface="Tahoma" pitchFamily="34" charset="0"/>
              <a:cs typeface="Tahoma" pitchFamily="34" charset="0"/>
            </a:endParaRPr>
          </a:p>
        </p:txBody>
      </p:sp>
      <p:sp>
        <p:nvSpPr>
          <p:cNvPr id="101392" name="Text Box 16"/>
          <p:cNvSpPr txBox="1">
            <a:spLocks noChangeArrowheads="1"/>
          </p:cNvSpPr>
          <p:nvPr/>
        </p:nvSpPr>
        <p:spPr bwMode="auto">
          <a:xfrm>
            <a:off x="3919538" y="3883025"/>
            <a:ext cx="2647950" cy="463550"/>
          </a:xfrm>
          <a:prstGeom prst="rect">
            <a:avLst/>
          </a:pr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 type="none" w="lg" len="med"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9pPr>
          </a:lstStyle>
          <a:p>
            <a:pPr algn="ctr"/>
            <a:r>
              <a:rPr lang="th-TH" sz="240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ตัวสั่งทำงาน </a:t>
            </a:r>
            <a:r>
              <a:rPr lang="en-US" sz="240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jvm</a:t>
            </a:r>
            <a:endParaRPr lang="th-TH" sz="240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01393" name="Text Box 17"/>
          <p:cNvSpPr txBox="1">
            <a:spLocks noChangeArrowheads="1"/>
          </p:cNvSpPr>
          <p:nvPr/>
        </p:nvSpPr>
        <p:spPr bwMode="auto">
          <a:xfrm>
            <a:off x="5672138" y="3392488"/>
            <a:ext cx="2909887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 type="none" w="lg" len="med"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9pPr>
          </a:lstStyle>
          <a:p>
            <a:r>
              <a:rPr lang="en-US" sz="240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java virtual machine</a:t>
            </a:r>
            <a:endParaRPr lang="th-TH" sz="2400">
              <a:solidFill>
                <a:srgbClr val="000000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1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13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13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13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13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13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13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13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13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01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1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1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13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13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1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1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13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13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79" grpId="0" animBg="1"/>
      <p:bldP spid="101380" grpId="0" animBg="1"/>
      <p:bldP spid="101381" grpId="0" animBg="1"/>
      <p:bldP spid="101382" grpId="0" animBg="1"/>
      <p:bldP spid="101383" grpId="0" animBg="1"/>
      <p:bldP spid="101384" grpId="0" animBg="1"/>
      <p:bldP spid="101385" grpId="0" animBg="1"/>
      <p:bldP spid="101386" grpId="0" animBg="1"/>
      <p:bldP spid="12299" grpId="0" animBg="1"/>
      <p:bldP spid="101390" grpId="0" animBg="1"/>
      <p:bldP spid="101391" grpId="0" animBg="1"/>
      <p:bldP spid="101392" grpId="0" animBg="1"/>
      <p:bldP spid="101393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908050"/>
            <a:ext cx="7920037" cy="2735263"/>
          </a:xfrm>
        </p:spPr>
        <p:txBody>
          <a:bodyPr/>
          <a:lstStyle/>
          <a:p>
            <a:r>
              <a:rPr lang="th-TH" smtClean="0"/>
              <a:t>เขียนคำสั่งถูกต้องตามหลักภาษา</a:t>
            </a:r>
          </a:p>
          <a:p>
            <a:pPr lvl="1"/>
            <a:r>
              <a:rPr lang="en-US" smtClean="0"/>
              <a:t>System.out.display[ </a:t>
            </a:r>
            <a:r>
              <a:rPr lang="th-TH" smtClean="0"/>
              <a:t>สวัสดี </a:t>
            </a:r>
            <a:r>
              <a:rPr lang="en-US" smtClean="0"/>
              <a:t>]</a:t>
            </a:r>
            <a:endParaRPr lang="th-TH" smtClean="0"/>
          </a:p>
          <a:p>
            <a:r>
              <a:rPr lang="th-TH" smtClean="0"/>
              <a:t>ทำงานถูกต้องตามข้อกำหนด</a:t>
            </a:r>
          </a:p>
          <a:p>
            <a:pPr lvl="1"/>
            <a:r>
              <a:rPr lang="en-US" smtClean="0"/>
              <a:t>circleArea = 2 * 3.14159 * r;</a:t>
            </a:r>
            <a:endParaRPr lang="th-TH" smtClean="0"/>
          </a:p>
          <a:p>
            <a:r>
              <a:rPr lang="th-TH" smtClean="0"/>
              <a:t>เขียนให้อ่านง่าย</a:t>
            </a:r>
          </a:p>
        </p:txBody>
      </p:sp>
      <p:sp>
        <p:nvSpPr>
          <p:cNvPr id="111627" name="Rectangle 1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th-TH"/>
              <a:t>โปรแกรมต้อง</a:t>
            </a:r>
          </a:p>
        </p:txBody>
      </p:sp>
      <p:sp>
        <p:nvSpPr>
          <p:cNvPr id="111628" name="Line 12"/>
          <p:cNvSpPr>
            <a:spLocks noChangeShapeType="1"/>
          </p:cNvSpPr>
          <p:nvPr/>
        </p:nvSpPr>
        <p:spPr bwMode="auto">
          <a:xfrm flipH="1">
            <a:off x="3143250" y="1643063"/>
            <a:ext cx="2459038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non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0000" tIns="46800" rIns="90000" bIns="46800">
            <a:spAutoFit/>
          </a:bodyPr>
          <a:lstStyle/>
          <a:p>
            <a:endParaRPr lang="en-US"/>
          </a:p>
        </p:txBody>
      </p:sp>
      <p:sp>
        <p:nvSpPr>
          <p:cNvPr id="111629" name="Line 13"/>
          <p:cNvSpPr>
            <a:spLocks noChangeShapeType="1"/>
          </p:cNvSpPr>
          <p:nvPr/>
        </p:nvSpPr>
        <p:spPr bwMode="auto">
          <a:xfrm flipH="1">
            <a:off x="3173413" y="2643188"/>
            <a:ext cx="2741612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non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0000" tIns="46800" rIns="90000" bIns="46800">
            <a:spAutoFit/>
          </a:bodyPr>
          <a:lstStyle/>
          <a:p>
            <a:endParaRPr lang="en-US"/>
          </a:p>
        </p:txBody>
      </p:sp>
      <p:sp>
        <p:nvSpPr>
          <p:cNvPr id="111630" name="Text Box 14"/>
          <p:cNvSpPr txBox="1">
            <a:spLocks noChangeArrowheads="1"/>
          </p:cNvSpPr>
          <p:nvPr/>
        </p:nvSpPr>
        <p:spPr bwMode="auto">
          <a:xfrm>
            <a:off x="1071563" y="3500438"/>
            <a:ext cx="6892925" cy="18176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2"/>
            </a:solidFill>
            <a:miter lim="800000"/>
            <a:headEnd/>
            <a:tailEnd type="none" w="lg" len="med"/>
          </a:ln>
        </p:spPr>
        <p:txBody>
          <a:bodyPr lIns="90000" tIns="46800" rIns="90000" bIns="46800">
            <a:spAutoFit/>
          </a:bodyPr>
          <a:lstStyle>
            <a:lvl1pPr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9pPr>
          </a:lstStyle>
          <a:p>
            <a:r>
              <a:rPr lang="en-US" sz="1600" b="1">
                <a:latin typeface="Courier New" pitchFamily="49" charset="0"/>
                <a:cs typeface="Courier New" pitchFamily="49" charset="0"/>
              </a:rPr>
              <a:t>public class Hello {  public static void main</a:t>
            </a:r>
            <a:r>
              <a:rPr lang="th-TH" sz="1600" b="1"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1600" b="1">
                <a:latin typeface="Courier New" pitchFamily="49" charset="0"/>
                <a:cs typeface="Courier New" pitchFamily="49" charset="0"/>
              </a:rPr>
              <a:t>String</a:t>
            </a:r>
            <a:r>
              <a:rPr lang="th-TH" sz="1600" b="1">
                <a:latin typeface="Courier New" pitchFamily="49" charset="0"/>
                <a:cs typeface="Courier New" pitchFamily="49" charset="0"/>
              </a:rPr>
              <a:t>[] </a:t>
            </a:r>
            <a:r>
              <a:rPr lang="en-US" sz="1600" b="1">
                <a:latin typeface="Courier New" pitchFamily="49" charset="0"/>
                <a:cs typeface="Courier New" pitchFamily="49" charset="0"/>
              </a:rPr>
              <a:t>args</a:t>
            </a:r>
            <a:r>
              <a:rPr lang="th-TH" sz="1600" b="1">
                <a:latin typeface="Courier New" pitchFamily="49" charset="0"/>
                <a:cs typeface="Courier New" pitchFamily="49" charset="0"/>
              </a:rPr>
              <a:t>) </a:t>
            </a:r>
            <a:r>
              <a:rPr lang="en-US" sz="1600" b="1">
                <a:latin typeface="Courier New" pitchFamily="49" charset="0"/>
                <a:cs typeface="Courier New" pitchFamily="49" charset="0"/>
              </a:rPr>
              <a:t>{    System</a:t>
            </a:r>
            <a:r>
              <a:rPr lang="th-TH" sz="1600" b="1">
                <a:latin typeface="Courier New" pitchFamily="49" charset="0"/>
                <a:cs typeface="Courier New" pitchFamily="49" charset="0"/>
              </a:rPr>
              <a:t>.</a:t>
            </a:r>
            <a:r>
              <a:rPr lang="en-US" sz="1600" b="1">
                <a:latin typeface="Courier New" pitchFamily="49" charset="0"/>
                <a:cs typeface="Courier New" pitchFamily="49" charset="0"/>
              </a:rPr>
              <a:t>out</a:t>
            </a:r>
            <a:r>
              <a:rPr lang="th-TH" sz="1600" b="1">
                <a:latin typeface="Courier New" pitchFamily="49" charset="0"/>
                <a:cs typeface="Courier New" pitchFamily="49" charset="0"/>
              </a:rPr>
              <a:t> .</a:t>
            </a:r>
            <a:r>
              <a:rPr lang="en-US" sz="1600" b="1">
                <a:latin typeface="Courier New" pitchFamily="49" charset="0"/>
                <a:cs typeface="Courier New" pitchFamily="49" charset="0"/>
              </a:rPr>
              <a:t>println</a:t>
            </a:r>
            <a:r>
              <a:rPr lang="th-TH" sz="1600" b="1">
                <a:latin typeface="Courier New" pitchFamily="49" charset="0"/>
                <a:cs typeface="Courier New" pitchFamily="49" charset="0"/>
              </a:rPr>
              <a:t>("</a:t>
            </a:r>
            <a:r>
              <a:rPr lang="en-US" sz="1600" b="1">
                <a:latin typeface="Courier New" pitchFamily="49" charset="0"/>
                <a:cs typeface="Courier New" pitchFamily="49" charset="0"/>
              </a:rPr>
              <a:t>Hello World</a:t>
            </a:r>
            <a:r>
              <a:rPr lang="th-TH" sz="1600" b="1">
                <a:latin typeface="Courier New" pitchFamily="49" charset="0"/>
                <a:cs typeface="Courier New" pitchFamily="49" charset="0"/>
              </a:rPr>
              <a:t>")</a:t>
            </a:r>
            <a:r>
              <a:rPr lang="en-US" sz="1600" b="1">
                <a:latin typeface="Courier New" pitchFamily="49" charset="0"/>
                <a:cs typeface="Courier New" pitchFamily="49" charset="0"/>
              </a:rPr>
              <a:t>;    System. out.print("Hello ");    System. out.println ("World");    System.out.print( "4+5 = " );    System.</a:t>
            </a:r>
          </a:p>
          <a:p>
            <a:r>
              <a:rPr lang="en-US" sz="1600" b="1">
                <a:latin typeface="Courier New" pitchFamily="49" charset="0"/>
                <a:cs typeface="Courier New" pitchFamily="49" charset="0"/>
              </a:rPr>
              <a:t>out.println( 4</a:t>
            </a:r>
          </a:p>
          <a:p>
            <a:r>
              <a:rPr lang="en-US" sz="1600" b="1">
                <a:latin typeface="Courier New" pitchFamily="49" charset="0"/>
                <a:cs typeface="Courier New" pitchFamily="49" charset="0"/>
              </a:rPr>
              <a:t>+5 )</a:t>
            </a:r>
          </a:p>
          <a:p>
            <a:r>
              <a:rPr lang="en-US" sz="1600" b="1">
                <a:latin typeface="Courier New" pitchFamily="49" charset="0"/>
                <a:cs typeface="Courier New" pitchFamily="49" charset="0"/>
              </a:rPr>
              <a:t>;  }}</a:t>
            </a:r>
            <a:endParaRPr lang="th-TH" sz="2000" b="1">
              <a:latin typeface="Courier New" pitchFamily="49" charset="0"/>
              <a:cs typeface="Courier New" pitchFamily="49" charset="0"/>
            </a:endParaRPr>
          </a:p>
        </p:txBody>
      </p:sp>
      <p:grpSp>
        <p:nvGrpSpPr>
          <p:cNvPr id="2" name="Group 17"/>
          <p:cNvGrpSpPr>
            <a:grpSpLocks/>
          </p:cNvGrpSpPr>
          <p:nvPr/>
        </p:nvGrpSpPr>
        <p:grpSpPr bwMode="auto">
          <a:xfrm>
            <a:off x="3421063" y="3554413"/>
            <a:ext cx="2133600" cy="1690687"/>
            <a:chOff x="2224" y="2686"/>
            <a:chExt cx="1344" cy="1065"/>
          </a:xfrm>
        </p:grpSpPr>
        <p:sp>
          <p:nvSpPr>
            <p:cNvPr id="45064" name="Line 15"/>
            <p:cNvSpPr>
              <a:spLocks noChangeShapeType="1"/>
            </p:cNvSpPr>
            <p:nvPr/>
          </p:nvSpPr>
          <p:spPr bwMode="auto">
            <a:xfrm>
              <a:off x="2224" y="2686"/>
              <a:ext cx="1344" cy="1065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none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en-US"/>
            </a:p>
          </p:txBody>
        </p:sp>
        <p:sp>
          <p:nvSpPr>
            <p:cNvPr id="45065" name="Line 16"/>
            <p:cNvSpPr>
              <a:spLocks noChangeShapeType="1"/>
            </p:cNvSpPr>
            <p:nvPr/>
          </p:nvSpPr>
          <p:spPr bwMode="auto">
            <a:xfrm flipH="1">
              <a:off x="2224" y="2686"/>
              <a:ext cx="1344" cy="1065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none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16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16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1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16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16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1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16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1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19" grpId="0" build="p" bldLvl="2"/>
      <p:bldP spid="111628" grpId="0" animBg="1"/>
      <p:bldP spid="111629" grpId="0" animBg="1"/>
      <p:bldP spid="111630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th-TH"/>
              <a:t>ตัวแปลโปรแกรม</a:t>
            </a:r>
          </a:p>
        </p:txBody>
      </p:sp>
      <p:sp>
        <p:nvSpPr>
          <p:cNvPr id="1054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908050"/>
            <a:ext cx="7920037" cy="1663700"/>
          </a:xfrm>
        </p:spPr>
        <p:txBody>
          <a:bodyPr/>
          <a:lstStyle/>
          <a:p>
            <a:r>
              <a:rPr lang="th-TH" smtClean="0"/>
              <a:t>ตรวจความถูกต้องของรหัสต้นฉบับ</a:t>
            </a:r>
          </a:p>
          <a:p>
            <a:pPr lvl="1"/>
            <a:r>
              <a:rPr lang="th-TH" smtClean="0"/>
              <a:t>ถ้าผิด </a:t>
            </a:r>
            <a:r>
              <a:rPr lang="en-US" smtClean="0"/>
              <a:t>: </a:t>
            </a:r>
            <a:r>
              <a:rPr lang="th-TH" smtClean="0"/>
              <a:t>แจ้งความผิดพลาดให้ทราบ</a:t>
            </a:r>
          </a:p>
          <a:p>
            <a:pPr lvl="1"/>
            <a:r>
              <a:rPr lang="th-TH" smtClean="0"/>
              <a:t>ถ้าถูก </a:t>
            </a:r>
            <a:r>
              <a:rPr lang="en-US" smtClean="0"/>
              <a:t>: </a:t>
            </a:r>
            <a:r>
              <a:rPr lang="th-TH" smtClean="0"/>
              <a:t>สร้างรหัสเครื่องจากรหัสต้นฉบับ</a:t>
            </a:r>
          </a:p>
          <a:p>
            <a:endParaRPr lang="th-TH" smtClean="0"/>
          </a:p>
        </p:txBody>
      </p:sp>
      <p:sp>
        <p:nvSpPr>
          <p:cNvPr id="105476" name="Text Box 4"/>
          <p:cNvSpPr txBox="1">
            <a:spLocks noChangeArrowheads="1"/>
          </p:cNvSpPr>
          <p:nvPr/>
        </p:nvSpPr>
        <p:spPr bwMode="auto">
          <a:xfrm>
            <a:off x="1143000" y="2500313"/>
            <a:ext cx="6892925" cy="1625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2"/>
            </a:solidFill>
            <a:miter lim="800000"/>
            <a:headEnd/>
            <a:tailEnd type="none" w="lg" len="med"/>
          </a:ln>
        </p:spPr>
        <p:txBody>
          <a:bodyPr lIns="90000" tIns="46800" rIns="90000" bIns="46800">
            <a:spAutoFit/>
          </a:bodyPr>
          <a:lstStyle>
            <a:lvl1pPr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9pPr>
          </a:lstStyle>
          <a:p>
            <a:r>
              <a:rPr lang="en-US" sz="2000" b="1">
                <a:latin typeface="Courier New" pitchFamily="49" charset="0"/>
                <a:cs typeface="Courier New" pitchFamily="49" charset="0"/>
              </a:rPr>
              <a:t>public class Hello {</a:t>
            </a:r>
            <a:endParaRPr lang="th-TH" sz="2000" b="1">
              <a:latin typeface="Courier New" pitchFamily="49" charset="0"/>
              <a:cs typeface="Courier New" pitchFamily="49" charset="0"/>
            </a:endParaRPr>
          </a:p>
          <a:p>
            <a:r>
              <a:rPr lang="en-US" sz="2000" b="1">
                <a:latin typeface="Courier New" pitchFamily="49" charset="0"/>
                <a:cs typeface="Courier New" pitchFamily="49" charset="0"/>
              </a:rPr>
              <a:t>  public static void main</a:t>
            </a:r>
            <a:r>
              <a:rPr lang="th-TH" sz="2000" b="1"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2000" b="1">
                <a:latin typeface="Courier New" pitchFamily="49" charset="0"/>
                <a:cs typeface="Courier New" pitchFamily="49" charset="0"/>
              </a:rPr>
              <a:t>String</a:t>
            </a:r>
            <a:r>
              <a:rPr lang="th-TH" sz="2000" b="1">
                <a:latin typeface="Courier New" pitchFamily="49" charset="0"/>
                <a:cs typeface="Courier New" pitchFamily="49" charset="0"/>
              </a:rPr>
              <a:t>[] </a:t>
            </a:r>
            <a:r>
              <a:rPr lang="en-US" sz="2000" b="1">
                <a:latin typeface="Courier New" pitchFamily="49" charset="0"/>
                <a:cs typeface="Courier New" pitchFamily="49" charset="0"/>
              </a:rPr>
              <a:t>args</a:t>
            </a:r>
            <a:r>
              <a:rPr lang="th-TH" sz="2000" b="1">
                <a:latin typeface="Courier New" pitchFamily="49" charset="0"/>
                <a:cs typeface="Courier New" pitchFamily="49" charset="0"/>
              </a:rPr>
              <a:t>) </a:t>
            </a:r>
            <a:r>
              <a:rPr lang="en-US" sz="2000" b="1">
                <a:latin typeface="Courier New" pitchFamily="49" charset="0"/>
                <a:cs typeface="Courier New" pitchFamily="49" charset="0"/>
              </a:rPr>
              <a:t>{</a:t>
            </a:r>
            <a:endParaRPr lang="th-TH" sz="2000" b="1">
              <a:latin typeface="Courier New" pitchFamily="49" charset="0"/>
              <a:cs typeface="Courier New" pitchFamily="49" charset="0"/>
            </a:endParaRPr>
          </a:p>
          <a:p>
            <a:r>
              <a:rPr lang="en-US" sz="2000" b="1">
                <a:latin typeface="Courier New" pitchFamily="49" charset="0"/>
                <a:cs typeface="Courier New" pitchFamily="49" charset="0"/>
              </a:rPr>
              <a:t>    System</a:t>
            </a:r>
            <a:r>
              <a:rPr lang="th-TH" sz="2000" b="1">
                <a:latin typeface="Courier New" pitchFamily="49" charset="0"/>
                <a:cs typeface="Courier New" pitchFamily="49" charset="0"/>
              </a:rPr>
              <a:t>.</a:t>
            </a:r>
            <a:r>
              <a:rPr lang="en-US" sz="2000" b="1">
                <a:latin typeface="Courier New" pitchFamily="49" charset="0"/>
                <a:cs typeface="Courier New" pitchFamily="49" charset="0"/>
              </a:rPr>
              <a:t>out</a:t>
            </a:r>
            <a:r>
              <a:rPr lang="th-TH" sz="2000" b="1">
                <a:latin typeface="Courier New" pitchFamily="49" charset="0"/>
                <a:cs typeface="Courier New" pitchFamily="49" charset="0"/>
              </a:rPr>
              <a:t>.</a:t>
            </a:r>
            <a:r>
              <a:rPr lang="en-US" sz="2000" b="1">
                <a:latin typeface="Courier New" pitchFamily="49" charset="0"/>
                <a:cs typeface="Courier New" pitchFamily="49" charset="0"/>
              </a:rPr>
              <a:t>println</a:t>
            </a:r>
            <a:r>
              <a:rPr lang="th-TH" sz="2000" b="1">
                <a:latin typeface="Courier New" pitchFamily="49" charset="0"/>
                <a:cs typeface="Courier New" pitchFamily="49" charset="0"/>
              </a:rPr>
              <a:t>("</a:t>
            </a:r>
            <a:r>
              <a:rPr lang="en-US" sz="2000" b="1">
                <a:latin typeface="Courier New" pitchFamily="49" charset="0"/>
                <a:cs typeface="Courier New" pitchFamily="49" charset="0"/>
              </a:rPr>
              <a:t>Hello World</a:t>
            </a:r>
            <a:r>
              <a:rPr lang="th-TH" sz="2000" b="1">
                <a:latin typeface="Courier New" pitchFamily="49" charset="0"/>
                <a:cs typeface="Courier New" pitchFamily="49" charset="0"/>
              </a:rPr>
              <a:t>")</a:t>
            </a:r>
            <a:r>
              <a:rPr lang="en-US" sz="2000" b="1">
                <a:latin typeface="Courier New" pitchFamily="49" charset="0"/>
                <a:cs typeface="Courier New" pitchFamily="49" charset="0"/>
              </a:rPr>
              <a:t>;</a:t>
            </a:r>
            <a:endParaRPr lang="th-TH" sz="2000" b="1">
              <a:latin typeface="Courier New" pitchFamily="49" charset="0"/>
              <a:cs typeface="Courier New" pitchFamily="49" charset="0"/>
            </a:endParaRPr>
          </a:p>
          <a:p>
            <a:r>
              <a:rPr lang="en-US" sz="2000" b="1">
                <a:latin typeface="Courier New" pitchFamily="49" charset="0"/>
                <a:cs typeface="Courier New" pitchFamily="49" charset="0"/>
              </a:rPr>
              <a:t>  }</a:t>
            </a:r>
            <a:endParaRPr lang="th-TH" sz="2000" b="1">
              <a:latin typeface="Courier New" pitchFamily="49" charset="0"/>
              <a:cs typeface="Courier New" pitchFamily="49" charset="0"/>
            </a:endParaRPr>
          </a:p>
          <a:p>
            <a:r>
              <a:rPr lang="en-US" sz="2000" b="1">
                <a:latin typeface="Courier New" pitchFamily="49" charset="0"/>
                <a:cs typeface="Courier New" pitchFamily="49" charset="0"/>
              </a:rPr>
              <a:t>}</a:t>
            </a:r>
            <a:endParaRPr lang="th-TH" sz="2000" b="1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05477" name="Text Box 5"/>
          <p:cNvSpPr txBox="1">
            <a:spLocks noChangeArrowheads="1"/>
          </p:cNvSpPr>
          <p:nvPr/>
        </p:nvSpPr>
        <p:spPr bwMode="auto">
          <a:xfrm>
            <a:off x="2200275" y="2614613"/>
            <a:ext cx="1028700" cy="28416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 type="none" w="lg" len="med"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9pPr>
          </a:lstStyle>
          <a:p>
            <a:pPr>
              <a:lnSpc>
                <a:spcPct val="50000"/>
              </a:lnSpc>
            </a:pPr>
            <a:r>
              <a:rPr lang="en-US" sz="2000" b="1">
                <a:solidFill>
                  <a:srgbClr val="FF0000"/>
                </a:solidFill>
                <a:latin typeface="Courier New" pitchFamily="49" charset="0"/>
                <a:cs typeface="Tahoma" pitchFamily="34" charset="0"/>
              </a:rPr>
              <a:t>CLASS</a:t>
            </a:r>
            <a:endParaRPr lang="th-TH" sz="2000" b="1">
              <a:solidFill>
                <a:srgbClr val="FF0000"/>
              </a:solidFill>
              <a:latin typeface="Courier New" pitchFamily="49" charset="0"/>
              <a:cs typeface="Tahoma" pitchFamily="34" charset="0"/>
            </a:endParaRPr>
          </a:p>
        </p:txBody>
      </p:sp>
      <p:sp>
        <p:nvSpPr>
          <p:cNvPr id="105478" name="Text Box 6"/>
          <p:cNvSpPr txBox="1">
            <a:spLocks noChangeArrowheads="1"/>
          </p:cNvSpPr>
          <p:nvPr/>
        </p:nvSpPr>
        <p:spPr bwMode="auto">
          <a:xfrm>
            <a:off x="1474788" y="2919413"/>
            <a:ext cx="1130300" cy="28733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 type="none" w="lg" len="med"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9pPr>
          </a:lstStyle>
          <a:p>
            <a:pPr>
              <a:lnSpc>
                <a:spcPct val="50000"/>
              </a:lnSpc>
            </a:pPr>
            <a:r>
              <a:rPr lang="en-US" sz="2000" b="1">
                <a:solidFill>
                  <a:schemeClr val="tx2"/>
                </a:solidFill>
                <a:latin typeface="Courier New" pitchFamily="49" charset="0"/>
                <a:cs typeface="Tahoma" pitchFamily="34" charset="0"/>
              </a:rPr>
              <a:t>pu</a:t>
            </a:r>
            <a:r>
              <a:rPr lang="en-US" sz="2000" b="1">
                <a:solidFill>
                  <a:srgbClr val="FF0000"/>
                </a:solidFill>
                <a:latin typeface="Courier New" pitchFamily="49" charset="0"/>
                <a:cs typeface="Tahoma" pitchFamily="34" charset="0"/>
              </a:rPr>
              <a:t>B</a:t>
            </a:r>
            <a:r>
              <a:rPr lang="en-US" sz="2000" b="1">
                <a:solidFill>
                  <a:schemeClr val="tx2"/>
                </a:solidFill>
                <a:latin typeface="Courier New" pitchFamily="49" charset="0"/>
                <a:cs typeface="Tahoma" pitchFamily="34" charset="0"/>
              </a:rPr>
              <a:t>lic</a:t>
            </a:r>
            <a:endParaRPr lang="th-TH" sz="2000" b="1">
              <a:solidFill>
                <a:schemeClr val="tx2"/>
              </a:solidFill>
              <a:latin typeface="Courier New" pitchFamily="49" charset="0"/>
              <a:cs typeface="Tahoma" pitchFamily="34" charset="0"/>
            </a:endParaRPr>
          </a:p>
        </p:txBody>
      </p:sp>
      <p:sp>
        <p:nvSpPr>
          <p:cNvPr id="105479" name="Oval 7"/>
          <p:cNvSpPr>
            <a:spLocks noChangeArrowheads="1"/>
          </p:cNvSpPr>
          <p:nvPr/>
        </p:nvSpPr>
        <p:spPr bwMode="auto">
          <a:xfrm>
            <a:off x="6819900" y="3159125"/>
            <a:ext cx="255588" cy="3937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 type="none" w="lg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>
            <a:spAutoFit/>
          </a:bodyPr>
          <a:lstStyle/>
          <a:p>
            <a:endParaRPr lang="en-US" sz="120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05480" name="Oval 8"/>
          <p:cNvSpPr>
            <a:spLocks noChangeArrowheads="1"/>
          </p:cNvSpPr>
          <p:nvPr/>
        </p:nvSpPr>
        <p:spPr bwMode="auto">
          <a:xfrm>
            <a:off x="6819900" y="3157538"/>
            <a:ext cx="255588" cy="393700"/>
          </a:xfrm>
          <a:prstGeom prst="ellipse">
            <a:avLst/>
          </a:prstGeom>
          <a:solidFill>
            <a:schemeClr val="bg1"/>
          </a:solidFill>
          <a:ln w="38100">
            <a:solidFill>
              <a:srgbClr val="FF0000"/>
            </a:solidFill>
            <a:round/>
            <a:headEnd/>
            <a:tailEnd type="none" w="lg" len="med"/>
          </a:ln>
        </p:spPr>
        <p:txBody>
          <a:bodyPr wrap="none" lIns="90000" tIns="46800" rIns="90000" bIns="46800" anchor="ctr">
            <a:spAutoFit/>
          </a:bodyPr>
          <a:lstStyle/>
          <a:p>
            <a:endParaRPr lang="en-US" sz="120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05481" name="Oval 9"/>
          <p:cNvSpPr>
            <a:spLocks noChangeArrowheads="1"/>
          </p:cNvSpPr>
          <p:nvPr/>
        </p:nvSpPr>
        <p:spPr bwMode="auto">
          <a:xfrm>
            <a:off x="1173163" y="3736975"/>
            <a:ext cx="255587" cy="371475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 type="none" w="lg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>
            <a:spAutoFit/>
          </a:bodyPr>
          <a:lstStyle/>
          <a:p>
            <a:endParaRPr lang="en-US" sz="110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05482" name="Oval 10"/>
          <p:cNvSpPr>
            <a:spLocks noChangeArrowheads="1"/>
          </p:cNvSpPr>
          <p:nvPr/>
        </p:nvSpPr>
        <p:spPr bwMode="auto">
          <a:xfrm>
            <a:off x="1173163" y="3725863"/>
            <a:ext cx="255587" cy="393700"/>
          </a:xfrm>
          <a:prstGeom prst="ellipse">
            <a:avLst/>
          </a:prstGeom>
          <a:solidFill>
            <a:schemeClr val="bg1"/>
          </a:solidFill>
          <a:ln w="38100">
            <a:solidFill>
              <a:srgbClr val="FF0000"/>
            </a:solidFill>
            <a:round/>
            <a:headEnd/>
            <a:tailEnd type="none" w="lg" len="med"/>
          </a:ln>
        </p:spPr>
        <p:txBody>
          <a:bodyPr wrap="none" lIns="90000" tIns="46800" rIns="90000" bIns="46800" anchor="ctr">
            <a:spAutoFit/>
          </a:bodyPr>
          <a:lstStyle/>
          <a:p>
            <a:endParaRPr lang="en-US" sz="120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05483" name="Text Box 11"/>
          <p:cNvSpPr txBox="1">
            <a:spLocks noChangeArrowheads="1"/>
          </p:cNvSpPr>
          <p:nvPr/>
        </p:nvSpPr>
        <p:spPr bwMode="auto">
          <a:xfrm>
            <a:off x="949325" y="4356100"/>
            <a:ext cx="7292975" cy="463550"/>
          </a:xfrm>
          <a:prstGeom prst="rect">
            <a:avLst/>
          </a:prstGeom>
          <a:solidFill>
            <a:srgbClr val="FF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 type="none" w="lg" len="med"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9pPr>
          </a:lstStyle>
          <a:p>
            <a:pPr algn="ctr"/>
            <a:r>
              <a:rPr lang="th-TH" sz="2400">
                <a:latin typeface="Tahoma" pitchFamily="34" charset="0"/>
                <a:cs typeface="Tahoma" pitchFamily="34" charset="0"/>
              </a:rPr>
              <a:t>รหัสต้นฉบับต้องถูกหลักไวยากรณ์ของจาวา </a:t>
            </a:r>
            <a:r>
              <a:rPr lang="en-US" sz="2400">
                <a:latin typeface="Tahoma" pitchFamily="34" charset="0"/>
                <a:cs typeface="Tahoma" pitchFamily="34" charset="0"/>
              </a:rPr>
              <a:t>100 %</a:t>
            </a:r>
            <a:endParaRPr lang="th-TH" sz="2400"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5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75" grpId="0" build="p" bldLvl="2"/>
      <p:bldP spid="105476" grpId="0" animBg="1"/>
      <p:bldP spid="105477" grpId="0" animBg="1"/>
      <p:bldP spid="105477" grpId="1" animBg="1"/>
      <p:bldP spid="105478" grpId="0" animBg="1"/>
      <p:bldP spid="105478" grpId="1" animBg="1"/>
      <p:bldP spid="105479" grpId="0" animBg="1"/>
      <p:bldP spid="105479" grpId="1" animBg="1"/>
      <p:bldP spid="105480" grpId="0" animBg="1"/>
      <p:bldP spid="105480" grpId="1" animBg="1"/>
      <p:bldP spid="105481" grpId="0" animBg="1"/>
      <p:bldP spid="105481" grpId="1" animBg="1"/>
      <p:bldP spid="105482" grpId="0" animBg="1"/>
      <p:bldP spid="105482" grpId="1" animBg="1"/>
      <p:bldP spid="105483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ext Box 4"/>
          <p:cNvSpPr txBox="1">
            <a:spLocks noChangeArrowheads="1"/>
          </p:cNvSpPr>
          <p:nvPr/>
        </p:nvSpPr>
        <p:spPr bwMode="auto">
          <a:xfrm>
            <a:off x="1214438" y="1785938"/>
            <a:ext cx="6892925" cy="2235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2"/>
            </a:solidFill>
            <a:miter lim="800000"/>
            <a:headEnd/>
            <a:tailEnd type="none" w="lg" len="med"/>
          </a:ln>
        </p:spPr>
        <p:txBody>
          <a:bodyPr lIns="90000" tIns="46800" rIns="90000" bIns="46800">
            <a:spAutoFit/>
          </a:bodyPr>
          <a:lstStyle>
            <a:lvl1pPr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9pPr>
          </a:lstStyle>
          <a:p>
            <a:r>
              <a:rPr lang="en-US" sz="2000" b="1">
                <a:latin typeface="Courier New" pitchFamily="49" charset="0"/>
                <a:cs typeface="Courier New" pitchFamily="49" charset="0"/>
              </a:rPr>
              <a:t>public class Hello {</a:t>
            </a:r>
            <a:endParaRPr lang="th-TH" sz="2000" b="1">
              <a:latin typeface="Courier New" pitchFamily="49" charset="0"/>
              <a:cs typeface="Courier New" pitchFamily="49" charset="0"/>
            </a:endParaRPr>
          </a:p>
          <a:p>
            <a:r>
              <a:rPr lang="en-US" sz="2000" b="1">
                <a:latin typeface="Courier New" pitchFamily="49" charset="0"/>
                <a:cs typeface="Courier New" pitchFamily="49" charset="0"/>
              </a:rPr>
              <a:t>  public static void main</a:t>
            </a:r>
            <a:r>
              <a:rPr lang="th-TH" sz="2000" b="1"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2000" b="1">
                <a:latin typeface="Courier New" pitchFamily="49" charset="0"/>
                <a:cs typeface="Courier New" pitchFamily="49" charset="0"/>
              </a:rPr>
              <a:t>String</a:t>
            </a:r>
            <a:r>
              <a:rPr lang="th-TH" sz="2000" b="1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000" b="1">
                <a:latin typeface="Courier New" pitchFamily="49" charset="0"/>
                <a:cs typeface="Courier New" pitchFamily="49" charset="0"/>
              </a:rPr>
              <a:t>a</a:t>
            </a:r>
            <a:r>
              <a:rPr lang="th-TH" sz="2000" b="1">
                <a:latin typeface="Courier New" pitchFamily="49" charset="0"/>
                <a:cs typeface="Courier New" pitchFamily="49" charset="0"/>
              </a:rPr>
              <a:t>) </a:t>
            </a:r>
            <a:r>
              <a:rPr lang="en-US" sz="2000" b="1">
                <a:latin typeface="Courier New" pitchFamily="49" charset="0"/>
                <a:cs typeface="Courier New" pitchFamily="49" charset="0"/>
              </a:rPr>
              <a:t>{</a:t>
            </a:r>
            <a:endParaRPr lang="th-TH" sz="2000" b="1">
              <a:latin typeface="Courier New" pitchFamily="49" charset="0"/>
              <a:cs typeface="Courier New" pitchFamily="49" charset="0"/>
            </a:endParaRPr>
          </a:p>
          <a:p>
            <a:r>
              <a:rPr lang="en-US" sz="2000" b="1">
                <a:latin typeface="Courier New" pitchFamily="49" charset="0"/>
                <a:cs typeface="Courier New" pitchFamily="49" charset="0"/>
              </a:rPr>
              <a:t>    System</a:t>
            </a:r>
            <a:r>
              <a:rPr lang="th-TH" sz="2000" b="1">
                <a:latin typeface="Courier New" pitchFamily="49" charset="0"/>
                <a:cs typeface="Courier New" pitchFamily="49" charset="0"/>
              </a:rPr>
              <a:t>.</a:t>
            </a:r>
            <a:r>
              <a:rPr lang="en-US" sz="2000" b="1">
                <a:latin typeface="Courier New" pitchFamily="49" charset="0"/>
                <a:cs typeface="Courier New" pitchFamily="49" charset="0"/>
              </a:rPr>
              <a:t>out</a:t>
            </a:r>
            <a:r>
              <a:rPr lang="th-TH" sz="2000" b="1">
                <a:latin typeface="Courier New" pitchFamily="49" charset="0"/>
                <a:cs typeface="Courier New" pitchFamily="49" charset="0"/>
              </a:rPr>
              <a:t>.</a:t>
            </a:r>
            <a:r>
              <a:rPr lang="en-US" sz="2000" b="1">
                <a:latin typeface="Courier New" pitchFamily="49" charset="0"/>
                <a:cs typeface="Courier New" pitchFamily="49" charset="0"/>
              </a:rPr>
              <a:t>println</a:t>
            </a:r>
            <a:r>
              <a:rPr lang="th-TH" sz="2000" b="1">
                <a:latin typeface="Courier New" pitchFamily="49" charset="0"/>
                <a:cs typeface="Courier New" pitchFamily="49" charset="0"/>
              </a:rPr>
              <a:t>("</a:t>
            </a:r>
            <a:r>
              <a:rPr lang="en-US" sz="2000" b="1">
                <a:latin typeface="Courier New" pitchFamily="49" charset="0"/>
                <a:cs typeface="Courier New" pitchFamily="49" charset="0"/>
              </a:rPr>
              <a:t>Hello World</a:t>
            </a:r>
            <a:r>
              <a:rPr lang="th-TH" sz="2000" b="1">
                <a:latin typeface="Courier New" pitchFamily="49" charset="0"/>
                <a:cs typeface="Courier New" pitchFamily="49" charset="0"/>
              </a:rPr>
              <a:t>)</a:t>
            </a:r>
            <a:r>
              <a:rPr lang="en-US" sz="2000" b="1">
                <a:latin typeface="Courier New" pitchFamily="49" charset="0"/>
                <a:cs typeface="Courier New" pitchFamily="49" charset="0"/>
              </a:rPr>
              <a:t>;</a:t>
            </a:r>
          </a:p>
          <a:p>
            <a:r>
              <a:rPr lang="en-US" sz="2000" b="1">
                <a:latin typeface="Courier New" pitchFamily="49" charset="0"/>
                <a:cs typeface="Courier New" pitchFamily="49" charset="0"/>
              </a:rPr>
              <a:t>    system.out.println("Hello ")</a:t>
            </a:r>
          </a:p>
          <a:p>
            <a:r>
              <a:rPr lang="en-US" sz="2000" b="1">
                <a:latin typeface="Courier New" pitchFamily="49" charset="0"/>
                <a:cs typeface="Courier New" pitchFamily="49" charset="0"/>
              </a:rPr>
              <a:t>    System.out.println('Hello');</a:t>
            </a:r>
            <a:endParaRPr lang="th-TH" sz="2000" b="1">
              <a:latin typeface="Courier New" pitchFamily="49" charset="0"/>
              <a:cs typeface="Courier New" pitchFamily="49" charset="0"/>
            </a:endParaRPr>
          </a:p>
          <a:p>
            <a:r>
              <a:rPr lang="en-US" sz="2000" b="1">
                <a:latin typeface="Courier New" pitchFamily="49" charset="0"/>
                <a:cs typeface="Courier New" pitchFamily="49" charset="0"/>
              </a:rPr>
              <a:t>  }</a:t>
            </a:r>
            <a:endParaRPr lang="th-TH" sz="2000" b="1">
              <a:latin typeface="Courier New" pitchFamily="49" charset="0"/>
              <a:cs typeface="Courier New" pitchFamily="49" charset="0"/>
            </a:endParaRPr>
          </a:p>
          <a:p>
            <a:r>
              <a:rPr lang="en-US" sz="2000" b="1">
                <a:latin typeface="Courier New" pitchFamily="49" charset="0"/>
                <a:cs typeface="Courier New" pitchFamily="49" charset="0"/>
              </a:rPr>
              <a:t>}</a:t>
            </a:r>
            <a:endParaRPr lang="th-TH" sz="2000" b="1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th-TH" dirty="0" smtClean="0"/>
              <a:t>ผิดที่ไหน </a:t>
            </a:r>
            <a:r>
              <a:rPr lang="en-US" dirty="0" smtClean="0"/>
              <a:t>?</a:t>
            </a:r>
            <a:endParaRPr lang="th-TH" dirty="0"/>
          </a:p>
        </p:txBody>
      </p:sp>
      <p:sp>
        <p:nvSpPr>
          <p:cNvPr id="8" name="Text Box 11"/>
          <p:cNvSpPr txBox="1">
            <a:spLocks noChangeArrowheads="1"/>
          </p:cNvSpPr>
          <p:nvPr/>
        </p:nvSpPr>
        <p:spPr bwMode="auto">
          <a:xfrm>
            <a:off x="3333750" y="4356100"/>
            <a:ext cx="2524125" cy="463550"/>
          </a:xfrm>
          <a:prstGeom prst="rect">
            <a:avLst/>
          </a:prstGeom>
          <a:solidFill>
            <a:srgbClr val="FF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 type="none" w="lg" len="med"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9pPr>
          </a:lstStyle>
          <a:p>
            <a:pPr algn="ctr"/>
            <a:r>
              <a:rPr lang="th-TH" sz="2400">
                <a:latin typeface="Tahoma" pitchFamily="34" charset="0"/>
                <a:cs typeface="Tahoma" pitchFamily="34" charset="0"/>
              </a:rPr>
              <a:t>แก้ไขให้ถูกต้อง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ext Box 4"/>
          <p:cNvSpPr txBox="1">
            <a:spLocks noChangeArrowheads="1"/>
          </p:cNvSpPr>
          <p:nvPr/>
        </p:nvSpPr>
        <p:spPr bwMode="auto">
          <a:xfrm>
            <a:off x="785813" y="1428750"/>
            <a:ext cx="7429500" cy="22494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2"/>
            </a:solidFill>
            <a:miter lim="800000"/>
            <a:headEnd/>
            <a:tailEnd type="none" w="lg" len="med"/>
          </a:ln>
        </p:spPr>
        <p:txBody>
          <a:bodyPr lIns="90000" tIns="46800" rIns="90000" bIns="46800">
            <a:spAutoFit/>
          </a:bodyPr>
          <a:lstStyle>
            <a:lvl1pPr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9pPr>
          </a:lstStyle>
          <a:p>
            <a:r>
              <a:rPr lang="en-US" sz="2000" b="1">
                <a:solidFill>
                  <a:schemeClr val="tx2"/>
                </a:solidFill>
                <a:latin typeface="Courier New" pitchFamily="49" charset="0"/>
                <a:cs typeface="Courier New" pitchFamily="49" charset="0"/>
              </a:rPr>
              <a:t>public class LongString {</a:t>
            </a:r>
          </a:p>
          <a:p>
            <a:r>
              <a:rPr lang="en-US" sz="2000" b="1">
                <a:solidFill>
                  <a:schemeClr val="tx2"/>
                </a:solidFill>
                <a:latin typeface="Courier New" pitchFamily="49" charset="0"/>
                <a:cs typeface="Courier New" pitchFamily="49" charset="0"/>
              </a:rPr>
              <a:t>  public static void main(String[] args) {</a:t>
            </a:r>
          </a:p>
          <a:p>
            <a:r>
              <a:rPr lang="en-US" sz="2000" b="1">
                <a:solidFill>
                  <a:schemeClr val="tx2"/>
                </a:solidFill>
                <a:latin typeface="Courier New" pitchFamily="49" charset="0"/>
                <a:cs typeface="Courier New" pitchFamily="49" charset="0"/>
              </a:rPr>
              <a:t>    System.out.println("</a:t>
            </a:r>
            <a:r>
              <a:rPr lang="th-TH" sz="2000">
                <a:solidFill>
                  <a:schemeClr val="tx2"/>
                </a:solidFill>
                <a:latin typeface="Courier New" pitchFamily="49" charset="0"/>
                <a:cs typeface="Tahoma" pitchFamily="34" charset="0"/>
              </a:rPr>
              <a:t>พระเสด็จถามพระเสด็จว่า</a:t>
            </a:r>
          </a:p>
          <a:p>
            <a:r>
              <a:rPr lang="th-TH" sz="2000">
                <a:solidFill>
                  <a:schemeClr val="tx2"/>
                </a:solidFill>
                <a:latin typeface="Courier New" pitchFamily="49" charset="0"/>
                <a:cs typeface="Tahoma" pitchFamily="34" charset="0"/>
              </a:rPr>
              <a:t>		พระเสด็จจะเสด็จไปก่อนหรือไม่เสด็จ</a:t>
            </a:r>
          </a:p>
          <a:p>
            <a:r>
              <a:rPr lang="th-TH" sz="2000">
                <a:solidFill>
                  <a:schemeClr val="tx2"/>
                </a:solidFill>
                <a:latin typeface="Courier New" pitchFamily="49" charset="0"/>
                <a:cs typeface="Tahoma" pitchFamily="34" charset="0"/>
              </a:rPr>
              <a:t>          		ถ้าพระเสด็จไม่เสด็จ พระเสด็จจะเสด็จไปก่อน</a:t>
            </a:r>
            <a:r>
              <a:rPr lang="en-US" sz="2000" b="1">
                <a:solidFill>
                  <a:schemeClr val="tx2"/>
                </a:solidFill>
                <a:latin typeface="Courier New" pitchFamily="49" charset="0"/>
                <a:cs typeface="Courier New" pitchFamily="49" charset="0"/>
              </a:rPr>
              <a:t>");</a:t>
            </a:r>
          </a:p>
          <a:p>
            <a:r>
              <a:rPr lang="en-US" sz="2000" b="1">
                <a:solidFill>
                  <a:schemeClr val="tx2"/>
                </a:solidFill>
                <a:latin typeface="Courier New" pitchFamily="49" charset="0"/>
                <a:cs typeface="Courier New" pitchFamily="49" charset="0"/>
              </a:rPr>
              <a:t>  }</a:t>
            </a:r>
          </a:p>
          <a:p>
            <a:r>
              <a:rPr lang="en-US" sz="2000" b="1">
                <a:solidFill>
                  <a:schemeClr val="tx2"/>
                </a:solidFill>
                <a:latin typeface="Courier New" pitchFamily="49" charset="0"/>
                <a:cs typeface="Courier New" pitchFamily="49" charset="0"/>
              </a:rPr>
              <a:t>}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th-TH" dirty="0" smtClean="0"/>
              <a:t>ผิดที่ไหน </a:t>
            </a:r>
            <a:r>
              <a:rPr lang="en-US" dirty="0" smtClean="0"/>
              <a:t>?</a:t>
            </a:r>
            <a:endParaRPr lang="th-TH" dirty="0"/>
          </a:p>
        </p:txBody>
      </p:sp>
      <p:sp>
        <p:nvSpPr>
          <p:cNvPr id="8" name="Text Box 11"/>
          <p:cNvSpPr txBox="1">
            <a:spLocks noChangeArrowheads="1"/>
          </p:cNvSpPr>
          <p:nvPr/>
        </p:nvSpPr>
        <p:spPr bwMode="auto">
          <a:xfrm>
            <a:off x="3333750" y="4356100"/>
            <a:ext cx="2524125" cy="463550"/>
          </a:xfrm>
          <a:prstGeom prst="rect">
            <a:avLst/>
          </a:prstGeom>
          <a:solidFill>
            <a:srgbClr val="FF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 type="none" w="lg" len="med"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9pPr>
          </a:lstStyle>
          <a:p>
            <a:pPr algn="ctr"/>
            <a:r>
              <a:rPr lang="th-TH" sz="2400">
                <a:latin typeface="Tahoma" pitchFamily="34" charset="0"/>
                <a:cs typeface="Tahoma" pitchFamily="34" charset="0"/>
              </a:rPr>
              <a:t>แก้ไขให้ถูกต้อง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th-TH"/>
              <a:t>โปรแกรมสวย อ่านง่าย</a:t>
            </a:r>
          </a:p>
        </p:txBody>
      </p:sp>
      <p:sp>
        <p:nvSpPr>
          <p:cNvPr id="38917" name="Text Box 5"/>
          <p:cNvSpPr txBox="1">
            <a:spLocks noChangeArrowheads="1"/>
          </p:cNvSpPr>
          <p:nvPr/>
        </p:nvSpPr>
        <p:spPr bwMode="auto">
          <a:xfrm>
            <a:off x="1143000" y="857250"/>
            <a:ext cx="6892925" cy="28638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2"/>
            </a:solidFill>
            <a:miter lim="800000"/>
            <a:headEnd/>
            <a:tailEnd type="none" w="lg" len="med"/>
          </a:ln>
        </p:spPr>
        <p:txBody>
          <a:bodyPr lIns="90000" tIns="46800" rIns="90000" bIns="46800">
            <a:spAutoFit/>
          </a:bodyPr>
          <a:lstStyle>
            <a:lvl1pPr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9pPr>
          </a:lstStyle>
          <a:p>
            <a:r>
              <a:rPr lang="en-US" sz="2000" b="1">
                <a:latin typeface="Courier New" pitchFamily="49" charset="0"/>
                <a:cs typeface="Courier New" pitchFamily="49" charset="0"/>
              </a:rPr>
              <a:t>public class Hello {  public static void main</a:t>
            </a:r>
            <a:r>
              <a:rPr lang="th-TH" sz="2000" b="1"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2000" b="1">
                <a:latin typeface="Courier New" pitchFamily="49" charset="0"/>
                <a:cs typeface="Courier New" pitchFamily="49" charset="0"/>
              </a:rPr>
              <a:t>String</a:t>
            </a:r>
            <a:r>
              <a:rPr lang="th-TH" sz="2000" b="1">
                <a:latin typeface="Courier New" pitchFamily="49" charset="0"/>
                <a:cs typeface="Courier New" pitchFamily="49" charset="0"/>
              </a:rPr>
              <a:t>[] </a:t>
            </a:r>
            <a:r>
              <a:rPr lang="en-US" sz="2000" b="1">
                <a:latin typeface="Courier New" pitchFamily="49" charset="0"/>
                <a:cs typeface="Courier New" pitchFamily="49" charset="0"/>
              </a:rPr>
              <a:t>args</a:t>
            </a:r>
            <a:r>
              <a:rPr lang="th-TH" sz="2000" b="1">
                <a:latin typeface="Courier New" pitchFamily="49" charset="0"/>
                <a:cs typeface="Courier New" pitchFamily="49" charset="0"/>
              </a:rPr>
              <a:t>) </a:t>
            </a:r>
            <a:r>
              <a:rPr lang="en-US" sz="2000" b="1">
                <a:latin typeface="Courier New" pitchFamily="49" charset="0"/>
                <a:cs typeface="Courier New" pitchFamily="49" charset="0"/>
              </a:rPr>
              <a:t>{    System</a:t>
            </a:r>
            <a:r>
              <a:rPr lang="th-TH" sz="2000" b="1">
                <a:latin typeface="Courier New" pitchFamily="49" charset="0"/>
                <a:cs typeface="Courier New" pitchFamily="49" charset="0"/>
              </a:rPr>
              <a:t>.</a:t>
            </a:r>
            <a:r>
              <a:rPr lang="en-US" sz="2000" b="1">
                <a:latin typeface="Courier New" pitchFamily="49" charset="0"/>
                <a:cs typeface="Courier New" pitchFamily="49" charset="0"/>
              </a:rPr>
              <a:t>out</a:t>
            </a:r>
            <a:r>
              <a:rPr lang="th-TH" sz="2000" b="1">
                <a:latin typeface="Courier New" pitchFamily="49" charset="0"/>
                <a:cs typeface="Courier New" pitchFamily="49" charset="0"/>
              </a:rPr>
              <a:t> .</a:t>
            </a:r>
            <a:r>
              <a:rPr lang="en-US" sz="2000" b="1">
                <a:latin typeface="Courier New" pitchFamily="49" charset="0"/>
                <a:cs typeface="Courier New" pitchFamily="49" charset="0"/>
              </a:rPr>
              <a:t>println</a:t>
            </a:r>
            <a:r>
              <a:rPr lang="th-TH" sz="2000" b="1">
                <a:latin typeface="Courier New" pitchFamily="49" charset="0"/>
                <a:cs typeface="Courier New" pitchFamily="49" charset="0"/>
              </a:rPr>
              <a:t>("</a:t>
            </a:r>
            <a:r>
              <a:rPr lang="en-US" sz="2000" b="1">
                <a:latin typeface="Courier New" pitchFamily="49" charset="0"/>
                <a:cs typeface="Courier New" pitchFamily="49" charset="0"/>
              </a:rPr>
              <a:t>Hello World</a:t>
            </a:r>
            <a:r>
              <a:rPr lang="th-TH" sz="2000" b="1">
                <a:latin typeface="Courier New" pitchFamily="49" charset="0"/>
                <a:cs typeface="Courier New" pitchFamily="49" charset="0"/>
              </a:rPr>
              <a:t>")</a:t>
            </a:r>
            <a:r>
              <a:rPr lang="en-US" sz="2000" b="1">
                <a:latin typeface="Courier New" pitchFamily="49" charset="0"/>
                <a:cs typeface="Courier New" pitchFamily="49" charset="0"/>
              </a:rPr>
              <a:t>;    System. out.print("Hello ");    System. out.println ("World");    System.out.print( "4+5 = " );    System.</a:t>
            </a:r>
          </a:p>
          <a:p>
            <a:r>
              <a:rPr lang="en-US" sz="2000" b="1">
                <a:latin typeface="Courier New" pitchFamily="49" charset="0"/>
                <a:cs typeface="Courier New" pitchFamily="49" charset="0"/>
              </a:rPr>
              <a:t>out.println( 4</a:t>
            </a:r>
          </a:p>
          <a:p>
            <a:r>
              <a:rPr lang="en-US" sz="2000" b="1">
                <a:latin typeface="Courier New" pitchFamily="49" charset="0"/>
                <a:cs typeface="Courier New" pitchFamily="49" charset="0"/>
              </a:rPr>
              <a:t>+5 )</a:t>
            </a:r>
          </a:p>
          <a:p>
            <a:r>
              <a:rPr lang="en-US" sz="2000" b="1">
                <a:latin typeface="Courier New" pitchFamily="49" charset="0"/>
                <a:cs typeface="Courier New" pitchFamily="49" charset="0"/>
              </a:rPr>
              <a:t>;  }}</a:t>
            </a:r>
            <a:endParaRPr lang="th-TH" sz="2000" b="1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8919" name="Text Box 7"/>
          <p:cNvSpPr txBox="1">
            <a:spLocks noChangeArrowheads="1"/>
          </p:cNvSpPr>
          <p:nvPr/>
        </p:nvSpPr>
        <p:spPr bwMode="auto">
          <a:xfrm>
            <a:off x="1143000" y="3857625"/>
            <a:ext cx="6892925" cy="2844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2"/>
            </a:solidFill>
            <a:miter lim="800000"/>
            <a:headEnd/>
            <a:tailEnd type="none" w="lg" len="med"/>
          </a:ln>
        </p:spPr>
        <p:txBody>
          <a:bodyPr lIns="90000" tIns="46800" rIns="90000" bIns="46800">
            <a:spAutoFit/>
          </a:bodyPr>
          <a:lstStyle>
            <a:lvl1pPr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9pPr>
          </a:lstStyle>
          <a:p>
            <a:r>
              <a:rPr lang="en-US" sz="2000" b="1">
                <a:latin typeface="Courier New" pitchFamily="49" charset="0"/>
                <a:cs typeface="Courier New" pitchFamily="49" charset="0"/>
              </a:rPr>
              <a:t>public class Hello {</a:t>
            </a:r>
            <a:endParaRPr lang="th-TH" sz="2000" b="1">
              <a:latin typeface="Courier New" pitchFamily="49" charset="0"/>
              <a:cs typeface="Courier New" pitchFamily="49" charset="0"/>
            </a:endParaRPr>
          </a:p>
          <a:p>
            <a:r>
              <a:rPr lang="en-US" sz="2000" b="1">
                <a:latin typeface="Courier New" pitchFamily="49" charset="0"/>
                <a:cs typeface="Courier New" pitchFamily="49" charset="0"/>
              </a:rPr>
              <a:t>  public static void main</a:t>
            </a:r>
            <a:r>
              <a:rPr lang="th-TH" sz="2000" b="1"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2000" b="1">
                <a:latin typeface="Courier New" pitchFamily="49" charset="0"/>
                <a:cs typeface="Courier New" pitchFamily="49" charset="0"/>
              </a:rPr>
              <a:t>String</a:t>
            </a:r>
            <a:r>
              <a:rPr lang="th-TH" sz="2000" b="1">
                <a:latin typeface="Courier New" pitchFamily="49" charset="0"/>
                <a:cs typeface="Courier New" pitchFamily="49" charset="0"/>
              </a:rPr>
              <a:t>[] </a:t>
            </a:r>
            <a:r>
              <a:rPr lang="en-US" sz="2000" b="1">
                <a:latin typeface="Courier New" pitchFamily="49" charset="0"/>
                <a:cs typeface="Courier New" pitchFamily="49" charset="0"/>
              </a:rPr>
              <a:t>args</a:t>
            </a:r>
            <a:r>
              <a:rPr lang="th-TH" sz="2000" b="1">
                <a:latin typeface="Courier New" pitchFamily="49" charset="0"/>
                <a:cs typeface="Courier New" pitchFamily="49" charset="0"/>
              </a:rPr>
              <a:t>) </a:t>
            </a:r>
            <a:r>
              <a:rPr lang="en-US" sz="2000" b="1">
                <a:latin typeface="Courier New" pitchFamily="49" charset="0"/>
                <a:cs typeface="Courier New" pitchFamily="49" charset="0"/>
              </a:rPr>
              <a:t>{</a:t>
            </a:r>
            <a:endParaRPr lang="th-TH" sz="2000" b="1">
              <a:latin typeface="Courier New" pitchFamily="49" charset="0"/>
              <a:cs typeface="Courier New" pitchFamily="49" charset="0"/>
            </a:endParaRPr>
          </a:p>
          <a:p>
            <a:r>
              <a:rPr lang="en-US" sz="2000" b="1">
                <a:latin typeface="Courier New" pitchFamily="49" charset="0"/>
                <a:cs typeface="Courier New" pitchFamily="49" charset="0"/>
              </a:rPr>
              <a:t>    System</a:t>
            </a:r>
            <a:r>
              <a:rPr lang="th-TH" sz="2000" b="1">
                <a:latin typeface="Courier New" pitchFamily="49" charset="0"/>
                <a:cs typeface="Courier New" pitchFamily="49" charset="0"/>
              </a:rPr>
              <a:t>.</a:t>
            </a:r>
            <a:r>
              <a:rPr lang="en-US" sz="2000" b="1">
                <a:latin typeface="Courier New" pitchFamily="49" charset="0"/>
                <a:cs typeface="Courier New" pitchFamily="49" charset="0"/>
              </a:rPr>
              <a:t>out</a:t>
            </a:r>
            <a:r>
              <a:rPr lang="th-TH" sz="2000" b="1">
                <a:latin typeface="Courier New" pitchFamily="49" charset="0"/>
                <a:cs typeface="Courier New" pitchFamily="49" charset="0"/>
              </a:rPr>
              <a:t>.</a:t>
            </a:r>
            <a:r>
              <a:rPr lang="en-US" sz="2000" b="1">
                <a:latin typeface="Courier New" pitchFamily="49" charset="0"/>
                <a:cs typeface="Courier New" pitchFamily="49" charset="0"/>
              </a:rPr>
              <a:t>println</a:t>
            </a:r>
            <a:r>
              <a:rPr lang="th-TH" sz="2000" b="1">
                <a:latin typeface="Courier New" pitchFamily="49" charset="0"/>
                <a:cs typeface="Courier New" pitchFamily="49" charset="0"/>
              </a:rPr>
              <a:t>("</a:t>
            </a:r>
            <a:r>
              <a:rPr lang="en-US" sz="2000" b="1">
                <a:latin typeface="Courier New" pitchFamily="49" charset="0"/>
                <a:cs typeface="Courier New" pitchFamily="49" charset="0"/>
              </a:rPr>
              <a:t>Hello World</a:t>
            </a:r>
            <a:r>
              <a:rPr lang="th-TH" sz="2000" b="1">
                <a:latin typeface="Courier New" pitchFamily="49" charset="0"/>
                <a:cs typeface="Courier New" pitchFamily="49" charset="0"/>
              </a:rPr>
              <a:t>")</a:t>
            </a:r>
            <a:r>
              <a:rPr lang="en-US" sz="2000" b="1">
                <a:latin typeface="Courier New" pitchFamily="49" charset="0"/>
                <a:cs typeface="Courier New" pitchFamily="49" charset="0"/>
              </a:rPr>
              <a:t>;</a:t>
            </a:r>
          </a:p>
          <a:p>
            <a:r>
              <a:rPr lang="en-US" sz="2000" b="1">
                <a:latin typeface="Courier New" pitchFamily="49" charset="0"/>
                <a:cs typeface="Courier New" pitchFamily="49" charset="0"/>
              </a:rPr>
              <a:t>    System.out.print("Hello ");</a:t>
            </a:r>
          </a:p>
          <a:p>
            <a:r>
              <a:rPr lang="en-US" sz="2000" b="1">
                <a:latin typeface="Courier New" pitchFamily="49" charset="0"/>
                <a:cs typeface="Courier New" pitchFamily="49" charset="0"/>
              </a:rPr>
              <a:t>    System.out.println("Java");</a:t>
            </a:r>
          </a:p>
          <a:p>
            <a:r>
              <a:rPr lang="en-US" sz="2000" b="1">
                <a:latin typeface="Courier New" pitchFamily="49" charset="0"/>
                <a:cs typeface="Courier New" pitchFamily="49" charset="0"/>
              </a:rPr>
              <a:t>    System.out.print( "4+5 = " );</a:t>
            </a:r>
          </a:p>
          <a:p>
            <a:r>
              <a:rPr lang="en-US" sz="2000" b="1">
                <a:latin typeface="Courier New" pitchFamily="49" charset="0"/>
                <a:cs typeface="Courier New" pitchFamily="49" charset="0"/>
              </a:rPr>
              <a:t>    System.out.println( 4+5 );</a:t>
            </a:r>
            <a:endParaRPr lang="th-TH" sz="2000" b="1">
              <a:latin typeface="Courier New" pitchFamily="49" charset="0"/>
              <a:cs typeface="Courier New" pitchFamily="49" charset="0"/>
            </a:endParaRPr>
          </a:p>
          <a:p>
            <a:r>
              <a:rPr lang="en-US" sz="2000" b="1">
                <a:latin typeface="Courier New" pitchFamily="49" charset="0"/>
                <a:cs typeface="Courier New" pitchFamily="49" charset="0"/>
              </a:rPr>
              <a:t>  }</a:t>
            </a:r>
            <a:endParaRPr lang="th-TH" sz="2000" b="1">
              <a:latin typeface="Courier New" pitchFamily="49" charset="0"/>
              <a:cs typeface="Courier New" pitchFamily="49" charset="0"/>
            </a:endParaRPr>
          </a:p>
          <a:p>
            <a:r>
              <a:rPr lang="en-US" sz="2000" b="1">
                <a:latin typeface="Courier New" pitchFamily="49" charset="0"/>
                <a:cs typeface="Courier New" pitchFamily="49" charset="0"/>
              </a:rPr>
              <a:t>}</a:t>
            </a:r>
            <a:endParaRPr lang="th-TH" sz="2000" b="1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8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7" grpId="0" animBg="1"/>
      <p:bldP spid="38919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th-TH"/>
              <a:t>เติมหมายเหตุ </a:t>
            </a:r>
            <a:r>
              <a:rPr lang="en-US"/>
              <a:t>(comment)</a:t>
            </a:r>
            <a:endParaRPr lang="th-TH"/>
          </a:p>
        </p:txBody>
      </p:sp>
      <p:sp>
        <p:nvSpPr>
          <p:cNvPr id="40964" name="Text Box 4"/>
          <p:cNvSpPr txBox="1">
            <a:spLocks noChangeArrowheads="1"/>
          </p:cNvSpPr>
          <p:nvPr/>
        </p:nvSpPr>
        <p:spPr bwMode="auto">
          <a:xfrm>
            <a:off x="654050" y="1236663"/>
            <a:ext cx="7867650" cy="4368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2"/>
            </a:solidFill>
            <a:miter lim="800000"/>
            <a:headEnd/>
            <a:tailEnd type="none" w="lg" len="med"/>
          </a:ln>
        </p:spPr>
        <p:txBody>
          <a:bodyPr lIns="90000" tIns="46800" rIns="90000" bIns="46800">
            <a:spAutoFit/>
          </a:bodyPr>
          <a:lstStyle>
            <a:lvl1pPr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9pPr>
          </a:lstStyle>
          <a:p>
            <a:r>
              <a:rPr lang="en-US" sz="2000" b="1">
                <a:solidFill>
                  <a:srgbClr val="339933"/>
                </a:solidFill>
                <a:latin typeface="Courier New" pitchFamily="49" charset="0"/>
                <a:cs typeface="Tahoma" pitchFamily="34" charset="0"/>
              </a:rPr>
              <a:t>/*</a:t>
            </a:r>
          </a:p>
          <a:p>
            <a:r>
              <a:rPr lang="en-US" sz="2000">
                <a:solidFill>
                  <a:srgbClr val="339933"/>
                </a:solidFill>
                <a:latin typeface="Courier New" pitchFamily="49" charset="0"/>
                <a:cs typeface="Tahoma" pitchFamily="34" charset="0"/>
              </a:rPr>
              <a:t> </a:t>
            </a:r>
            <a:r>
              <a:rPr lang="th-TH" sz="2000">
                <a:solidFill>
                  <a:srgbClr val="339933"/>
                </a:solidFill>
                <a:latin typeface="Courier New" pitchFamily="49" charset="0"/>
                <a:cs typeface="Tahoma" pitchFamily="34" charset="0"/>
              </a:rPr>
              <a:t> รายละเอียด </a:t>
            </a:r>
            <a:r>
              <a:rPr lang="en-US" sz="2000">
                <a:solidFill>
                  <a:srgbClr val="339933"/>
                </a:solidFill>
                <a:latin typeface="Courier New" pitchFamily="49" charset="0"/>
                <a:cs typeface="Tahoma" pitchFamily="34" charset="0"/>
              </a:rPr>
              <a:t>: </a:t>
            </a:r>
            <a:r>
              <a:rPr lang="th-TH" sz="2000">
                <a:solidFill>
                  <a:srgbClr val="339933"/>
                </a:solidFill>
                <a:latin typeface="Courier New" pitchFamily="49" charset="0"/>
                <a:cs typeface="Tahoma" pitchFamily="34" charset="0"/>
              </a:rPr>
              <a:t>โปรแกรมสาธิตการใช้งานคำสั่งแสดงผล</a:t>
            </a:r>
            <a:endParaRPr lang="en-US" sz="2000">
              <a:solidFill>
                <a:srgbClr val="339933"/>
              </a:solidFill>
              <a:latin typeface="Courier New" pitchFamily="49" charset="0"/>
              <a:cs typeface="Tahoma" pitchFamily="34" charset="0"/>
            </a:endParaRPr>
          </a:p>
          <a:p>
            <a:r>
              <a:rPr lang="en-US" sz="2000">
                <a:solidFill>
                  <a:srgbClr val="339933"/>
                </a:solidFill>
                <a:latin typeface="Courier New" pitchFamily="49" charset="0"/>
                <a:cs typeface="Tahoma" pitchFamily="34" charset="0"/>
              </a:rPr>
              <a:t> </a:t>
            </a:r>
            <a:r>
              <a:rPr lang="th-TH" sz="2000">
                <a:solidFill>
                  <a:srgbClr val="339933"/>
                </a:solidFill>
                <a:latin typeface="Courier New" pitchFamily="49" charset="0"/>
                <a:cs typeface="Tahoma" pitchFamily="34" charset="0"/>
              </a:rPr>
              <a:t> ผู้เขียน</a:t>
            </a:r>
            <a:r>
              <a:rPr lang="en-US" sz="2000">
                <a:solidFill>
                  <a:srgbClr val="339933"/>
                </a:solidFill>
                <a:latin typeface="Courier New" pitchFamily="49" charset="0"/>
                <a:cs typeface="Tahoma" pitchFamily="34" charset="0"/>
              </a:rPr>
              <a:t> : </a:t>
            </a:r>
            <a:r>
              <a:rPr lang="th-TH" sz="2000">
                <a:solidFill>
                  <a:srgbClr val="339933"/>
                </a:solidFill>
                <a:latin typeface="Courier New" pitchFamily="49" charset="0"/>
                <a:cs typeface="Tahoma" pitchFamily="34" charset="0"/>
              </a:rPr>
              <a:t>สมชาย ประสิทธิ์จูตระกูล</a:t>
            </a:r>
          </a:p>
          <a:p>
            <a:r>
              <a:rPr lang="th-TH" sz="2000">
                <a:solidFill>
                  <a:srgbClr val="339933"/>
                </a:solidFill>
                <a:latin typeface="Courier New" pitchFamily="49" charset="0"/>
                <a:cs typeface="Tahoma" pitchFamily="34" charset="0"/>
              </a:rPr>
              <a:t>   วันที่  </a:t>
            </a:r>
            <a:r>
              <a:rPr lang="en-US" sz="2000">
                <a:solidFill>
                  <a:srgbClr val="339933"/>
                </a:solidFill>
                <a:latin typeface="Courier New" pitchFamily="49" charset="0"/>
                <a:cs typeface="Tahoma" pitchFamily="34" charset="0"/>
              </a:rPr>
              <a:t> : 23 </a:t>
            </a:r>
            <a:r>
              <a:rPr lang="th-TH" sz="2000">
                <a:solidFill>
                  <a:srgbClr val="339933"/>
                </a:solidFill>
                <a:latin typeface="Courier New" pitchFamily="49" charset="0"/>
                <a:cs typeface="Tahoma" pitchFamily="34" charset="0"/>
              </a:rPr>
              <a:t>ตุลาคม </a:t>
            </a:r>
            <a:r>
              <a:rPr lang="en-US" sz="2000">
                <a:solidFill>
                  <a:srgbClr val="339933"/>
                </a:solidFill>
                <a:latin typeface="Courier New" pitchFamily="49" charset="0"/>
                <a:cs typeface="Tahoma" pitchFamily="34" charset="0"/>
              </a:rPr>
              <a:t>2551</a:t>
            </a:r>
          </a:p>
          <a:p>
            <a:r>
              <a:rPr lang="en-US" sz="2000" b="1">
                <a:solidFill>
                  <a:srgbClr val="339933"/>
                </a:solidFill>
                <a:latin typeface="Courier New" pitchFamily="49" charset="0"/>
                <a:cs typeface="Tahoma" pitchFamily="34" charset="0"/>
              </a:rPr>
              <a:t> */</a:t>
            </a:r>
          </a:p>
          <a:p>
            <a:r>
              <a:rPr lang="en-US" sz="2000" b="1">
                <a:latin typeface="Courier New" pitchFamily="49" charset="0"/>
                <a:cs typeface="Courier New" pitchFamily="49" charset="0"/>
              </a:rPr>
              <a:t>public class Hello {</a:t>
            </a:r>
            <a:endParaRPr lang="th-TH" sz="2000" b="1">
              <a:latin typeface="Courier New" pitchFamily="49" charset="0"/>
              <a:cs typeface="Courier New" pitchFamily="49" charset="0"/>
            </a:endParaRPr>
          </a:p>
          <a:p>
            <a:r>
              <a:rPr lang="en-US" sz="2000" b="1">
                <a:latin typeface="Courier New" pitchFamily="49" charset="0"/>
                <a:cs typeface="Courier New" pitchFamily="49" charset="0"/>
              </a:rPr>
              <a:t>  public static void main</a:t>
            </a:r>
            <a:r>
              <a:rPr lang="th-TH" sz="2000" b="1"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2000" b="1">
                <a:latin typeface="Courier New" pitchFamily="49" charset="0"/>
                <a:cs typeface="Courier New" pitchFamily="49" charset="0"/>
              </a:rPr>
              <a:t>String</a:t>
            </a:r>
            <a:r>
              <a:rPr lang="th-TH" sz="2000" b="1">
                <a:latin typeface="Courier New" pitchFamily="49" charset="0"/>
                <a:cs typeface="Courier New" pitchFamily="49" charset="0"/>
              </a:rPr>
              <a:t>[] </a:t>
            </a:r>
            <a:r>
              <a:rPr lang="en-US" sz="2000" b="1">
                <a:latin typeface="Courier New" pitchFamily="49" charset="0"/>
                <a:cs typeface="Courier New" pitchFamily="49" charset="0"/>
              </a:rPr>
              <a:t>args</a:t>
            </a:r>
            <a:r>
              <a:rPr lang="th-TH" sz="2000" b="1">
                <a:latin typeface="Courier New" pitchFamily="49" charset="0"/>
                <a:cs typeface="Courier New" pitchFamily="49" charset="0"/>
              </a:rPr>
              <a:t>) </a:t>
            </a:r>
            <a:r>
              <a:rPr lang="en-US" sz="2000" b="1">
                <a:latin typeface="Courier New" pitchFamily="49" charset="0"/>
                <a:cs typeface="Courier New" pitchFamily="49" charset="0"/>
              </a:rPr>
              <a:t>{</a:t>
            </a:r>
            <a:endParaRPr lang="th-TH" sz="2000" b="1">
              <a:latin typeface="Courier New" pitchFamily="49" charset="0"/>
              <a:cs typeface="Courier New" pitchFamily="49" charset="0"/>
            </a:endParaRPr>
          </a:p>
          <a:p>
            <a:r>
              <a:rPr lang="en-US" sz="2000" b="1">
                <a:latin typeface="Courier New" pitchFamily="49" charset="0"/>
                <a:cs typeface="Courier New" pitchFamily="49" charset="0"/>
              </a:rPr>
              <a:t>    System</a:t>
            </a:r>
            <a:r>
              <a:rPr lang="th-TH" sz="2000" b="1">
                <a:latin typeface="Courier New" pitchFamily="49" charset="0"/>
                <a:cs typeface="Courier New" pitchFamily="49" charset="0"/>
              </a:rPr>
              <a:t>.</a:t>
            </a:r>
            <a:r>
              <a:rPr lang="en-US" sz="2000" b="1">
                <a:latin typeface="Courier New" pitchFamily="49" charset="0"/>
                <a:cs typeface="Courier New" pitchFamily="49" charset="0"/>
              </a:rPr>
              <a:t>out</a:t>
            </a:r>
            <a:r>
              <a:rPr lang="th-TH" sz="2000" b="1">
                <a:latin typeface="Courier New" pitchFamily="49" charset="0"/>
                <a:cs typeface="Courier New" pitchFamily="49" charset="0"/>
              </a:rPr>
              <a:t>.</a:t>
            </a:r>
            <a:r>
              <a:rPr lang="en-US" sz="2000" b="1">
                <a:latin typeface="Courier New" pitchFamily="49" charset="0"/>
                <a:cs typeface="Courier New" pitchFamily="49" charset="0"/>
              </a:rPr>
              <a:t>println</a:t>
            </a:r>
            <a:r>
              <a:rPr lang="th-TH" sz="2000" b="1">
                <a:latin typeface="Courier New" pitchFamily="49" charset="0"/>
                <a:cs typeface="Courier New" pitchFamily="49" charset="0"/>
              </a:rPr>
              <a:t>("</a:t>
            </a:r>
            <a:r>
              <a:rPr lang="en-US" sz="2000" b="1">
                <a:latin typeface="Courier New" pitchFamily="49" charset="0"/>
                <a:cs typeface="Courier New" pitchFamily="49" charset="0"/>
              </a:rPr>
              <a:t>Hello World</a:t>
            </a:r>
            <a:r>
              <a:rPr lang="th-TH" sz="2000" b="1">
                <a:latin typeface="Courier New" pitchFamily="49" charset="0"/>
                <a:cs typeface="Courier New" pitchFamily="49" charset="0"/>
              </a:rPr>
              <a:t>")</a:t>
            </a:r>
            <a:r>
              <a:rPr lang="en-US" sz="2000" b="1">
                <a:latin typeface="Courier New" pitchFamily="49" charset="0"/>
                <a:cs typeface="Courier New" pitchFamily="49" charset="0"/>
              </a:rPr>
              <a:t>;</a:t>
            </a:r>
          </a:p>
          <a:p>
            <a:r>
              <a:rPr lang="en-US" sz="2000" b="1">
                <a:latin typeface="Courier New" pitchFamily="49" charset="0"/>
                <a:cs typeface="Courier New" pitchFamily="49" charset="0"/>
              </a:rPr>
              <a:t>    System.out.print("Hello ");</a:t>
            </a:r>
          </a:p>
          <a:p>
            <a:r>
              <a:rPr lang="en-US" sz="2000" b="1">
                <a:latin typeface="Courier New" pitchFamily="49" charset="0"/>
                <a:cs typeface="Courier New" pitchFamily="49" charset="0"/>
              </a:rPr>
              <a:t>    System.out.println("Java");</a:t>
            </a:r>
          </a:p>
          <a:p>
            <a:r>
              <a:rPr lang="en-US" sz="2000" b="1">
                <a:latin typeface="Courier New" pitchFamily="49" charset="0"/>
                <a:cs typeface="Courier New" pitchFamily="49" charset="0"/>
              </a:rPr>
              <a:t>    System.out.print( "4+5 = " );</a:t>
            </a:r>
          </a:p>
          <a:p>
            <a:r>
              <a:rPr lang="en-US" sz="2000" b="1">
                <a:latin typeface="Courier New" pitchFamily="49" charset="0"/>
                <a:cs typeface="Courier New" pitchFamily="49" charset="0"/>
              </a:rPr>
              <a:t>    System.out.println( 4+5 );</a:t>
            </a:r>
            <a:endParaRPr lang="th-TH" sz="2000" b="1">
              <a:latin typeface="Courier New" pitchFamily="49" charset="0"/>
              <a:cs typeface="Courier New" pitchFamily="49" charset="0"/>
            </a:endParaRPr>
          </a:p>
          <a:p>
            <a:r>
              <a:rPr lang="en-US" sz="2000" b="1">
                <a:latin typeface="Courier New" pitchFamily="49" charset="0"/>
                <a:cs typeface="Courier New" pitchFamily="49" charset="0"/>
              </a:rPr>
              <a:t>  }</a:t>
            </a:r>
            <a:endParaRPr lang="th-TH" sz="2000" b="1">
              <a:latin typeface="Courier New" pitchFamily="49" charset="0"/>
              <a:cs typeface="Courier New" pitchFamily="49" charset="0"/>
            </a:endParaRPr>
          </a:p>
          <a:p>
            <a:r>
              <a:rPr lang="en-US" sz="2000" b="1">
                <a:latin typeface="Courier New" pitchFamily="49" charset="0"/>
                <a:cs typeface="Courier New" pitchFamily="49" charset="0"/>
              </a:rPr>
              <a:t>}</a:t>
            </a:r>
            <a:endParaRPr lang="th-TH" sz="2000" b="1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0965" name="Text Box 5"/>
          <p:cNvSpPr txBox="1">
            <a:spLocks noChangeArrowheads="1"/>
          </p:cNvSpPr>
          <p:nvPr/>
        </p:nvSpPr>
        <p:spPr bwMode="auto">
          <a:xfrm>
            <a:off x="5343525" y="4587875"/>
            <a:ext cx="3051175" cy="401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 type="none" w="lg" len="med"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9pPr>
          </a:lstStyle>
          <a:p>
            <a:r>
              <a:rPr lang="en-US" sz="2000" b="1">
                <a:solidFill>
                  <a:srgbClr val="339933"/>
                </a:solidFill>
                <a:latin typeface="Courier New" pitchFamily="49" charset="0"/>
                <a:cs typeface="Tahoma" pitchFamily="34" charset="0"/>
              </a:rPr>
              <a:t>//</a:t>
            </a:r>
            <a:r>
              <a:rPr lang="en-US" sz="2000">
                <a:solidFill>
                  <a:srgbClr val="339933"/>
                </a:solidFill>
                <a:latin typeface="Courier New" pitchFamily="49" charset="0"/>
                <a:cs typeface="Tahoma" pitchFamily="34" charset="0"/>
              </a:rPr>
              <a:t> </a:t>
            </a:r>
            <a:r>
              <a:rPr lang="th-TH" sz="2000">
                <a:solidFill>
                  <a:srgbClr val="339933"/>
                </a:solidFill>
                <a:latin typeface="Courier New" pitchFamily="49" charset="0"/>
                <a:cs typeface="Tahoma" pitchFamily="34" charset="0"/>
              </a:rPr>
              <a:t>คำนวนแล้วค่อยแสดง</a:t>
            </a:r>
          </a:p>
        </p:txBody>
      </p:sp>
      <p:sp>
        <p:nvSpPr>
          <p:cNvPr id="40974" name="Text Box 14"/>
          <p:cNvSpPr txBox="1">
            <a:spLocks noChangeArrowheads="1"/>
          </p:cNvSpPr>
          <p:nvPr/>
        </p:nvSpPr>
        <p:spPr bwMode="auto">
          <a:xfrm>
            <a:off x="5467350" y="2003425"/>
            <a:ext cx="3179763" cy="401638"/>
          </a:xfrm>
          <a:prstGeom prst="rect">
            <a:avLst/>
          </a:prstGeom>
          <a:solidFill>
            <a:srgbClr val="FFCCFF"/>
          </a:solidFill>
          <a:ln w="9525">
            <a:solidFill>
              <a:schemeClr val="tx2"/>
            </a:solidFill>
            <a:miter lim="800000"/>
            <a:headEnd/>
            <a:tailEnd type="none" w="lg" len="med"/>
          </a:ln>
        </p:spPr>
        <p:txBody>
          <a:bodyPr lIns="90000" tIns="46800" rIns="90000" bIns="46800">
            <a:spAutoFit/>
          </a:bodyPr>
          <a:lstStyle>
            <a:lvl1pPr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9pPr>
          </a:lstStyle>
          <a:p>
            <a:pPr algn="ctr"/>
            <a:r>
              <a:rPr lang="th-TH" sz="200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หมายเหตุระหว่าง </a:t>
            </a:r>
            <a:r>
              <a:rPr lang="en-US" sz="2000">
                <a:solidFill>
                  <a:srgbClr val="000000"/>
                </a:solidFill>
                <a:latin typeface="Courier New" pitchFamily="49" charset="0"/>
                <a:cs typeface="Tahoma" pitchFamily="34" charset="0"/>
              </a:rPr>
              <a:t>/*</a:t>
            </a:r>
            <a:r>
              <a:rPr lang="en-US" sz="200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200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กับ</a:t>
            </a:r>
            <a:r>
              <a:rPr lang="en-US" sz="200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 */</a:t>
            </a:r>
            <a:endParaRPr lang="th-TH" sz="2000">
              <a:solidFill>
                <a:srgbClr val="000000"/>
              </a:solidFill>
              <a:latin typeface="Tahoma" pitchFamily="34" charset="0"/>
              <a:cs typeface="Tahoma" pitchFamily="34" charset="0"/>
            </a:endParaRPr>
          </a:p>
        </p:txBody>
      </p:sp>
      <p:grpSp>
        <p:nvGrpSpPr>
          <p:cNvPr id="2" name="Group 16"/>
          <p:cNvGrpSpPr>
            <a:grpSpLocks/>
          </p:cNvGrpSpPr>
          <p:nvPr/>
        </p:nvGrpSpPr>
        <p:grpSpPr bwMode="auto">
          <a:xfrm>
            <a:off x="5500688" y="4976813"/>
            <a:ext cx="3130550" cy="881062"/>
            <a:chOff x="3558" y="3135"/>
            <a:chExt cx="1879" cy="640"/>
          </a:xfrm>
        </p:grpSpPr>
        <p:sp>
          <p:nvSpPr>
            <p:cNvPr id="50183" name="Line 7"/>
            <p:cNvSpPr>
              <a:spLocks noChangeShapeType="1"/>
            </p:cNvSpPr>
            <p:nvPr/>
          </p:nvSpPr>
          <p:spPr bwMode="auto">
            <a:xfrm flipH="1" flipV="1">
              <a:off x="3558" y="3135"/>
              <a:ext cx="265" cy="211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 type="triangle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en-US"/>
            </a:p>
          </p:txBody>
        </p:sp>
        <p:sp>
          <p:nvSpPr>
            <p:cNvPr id="40966" name="Text Box 6"/>
            <p:cNvSpPr txBox="1">
              <a:spLocks noChangeArrowheads="1"/>
            </p:cNvSpPr>
            <p:nvPr/>
          </p:nvSpPr>
          <p:spPr bwMode="auto">
            <a:xfrm>
              <a:off x="3645" y="3328"/>
              <a:ext cx="1792" cy="447"/>
            </a:xfrm>
            <a:prstGeom prst="rect">
              <a:avLst/>
            </a:prstGeom>
            <a:solidFill>
              <a:srgbClr val="FFCCFF"/>
            </a:solidFill>
            <a:ln w="9525">
              <a:solidFill>
                <a:schemeClr val="tx2"/>
              </a:solidFill>
              <a:miter lim="800000"/>
              <a:headEnd/>
              <a:tailEnd type="none" w="lg" len="med"/>
            </a:ln>
            <a:effectLst/>
          </p:spPr>
          <p:txBody>
            <a:bodyPr lIns="90000" tIns="46800" rIns="90000" bIns="46800">
              <a:spAutoFit/>
            </a:bodyPr>
            <a:lstStyle/>
            <a:p>
              <a:pPr>
                <a:defRPr/>
              </a:pPr>
              <a:r>
                <a:rPr lang="th-TH" sz="2000" dirty="0">
                  <a:solidFill>
                    <a:srgbClr val="000000"/>
                  </a:solidFill>
                  <a:latin typeface="+mj-lt"/>
                  <a:cs typeface="Tahoma" pitchFamily="34" charset="0"/>
                </a:rPr>
                <a:t>เริ่มหมายเหตุจนสุดบรรทัด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409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409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09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409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409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40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40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4" grpId="0" build="p" animBg="1"/>
      <p:bldP spid="40965" grpId="0"/>
      <p:bldP spid="4097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1642 : </a:t>
            </a:r>
            <a:r>
              <a:rPr lang="en-US" dirty="0" err="1" smtClean="0"/>
              <a:t>Blaise</a:t>
            </a:r>
            <a:r>
              <a:rPr lang="en-US" dirty="0" smtClean="0"/>
              <a:t> Pascal (</a:t>
            </a:r>
            <a:r>
              <a:rPr lang="en-US" dirty="0" err="1" smtClean="0"/>
              <a:t>Pascaline</a:t>
            </a:r>
            <a:r>
              <a:rPr lang="en-US" dirty="0" smtClean="0"/>
              <a:t>)</a:t>
            </a:r>
            <a:endParaRPr lang="th-TH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3143250" y="4786313"/>
            <a:ext cx="3074988" cy="8302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ko-KR" sz="2400" kern="0" dirty="0">
                <a:latin typeface="+mn-lt"/>
                <a:cs typeface="Tahoma" pitchFamily="34" charset="0"/>
              </a:rPr>
              <a:t>Mechanical calculator</a:t>
            </a:r>
          </a:p>
          <a:p>
            <a:pPr algn="ctr">
              <a:defRPr/>
            </a:pPr>
            <a:r>
              <a:rPr lang="en-US" altLang="ko-KR" sz="2400" kern="0" dirty="0">
                <a:latin typeface="+mn-lt"/>
                <a:cs typeface="Tahoma" pitchFamily="34" charset="0"/>
              </a:rPr>
              <a:t>Add and subtract</a:t>
            </a:r>
            <a:endParaRPr lang="th-TH" altLang="ko-KR" sz="2400" kern="0" dirty="0">
              <a:latin typeface="+mn-lt"/>
              <a:cs typeface="Tahoma" pitchFamily="34" charset="0"/>
            </a:endParaRPr>
          </a:p>
        </p:txBody>
      </p:sp>
      <p:pic>
        <p:nvPicPr>
          <p:cNvPr id="19460" name="Picture 7" descr="Pascal_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238" y="1595438"/>
            <a:ext cx="1762125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1" name="Text Box 8"/>
          <p:cNvSpPr txBox="1">
            <a:spLocks noChangeArrowheads="1"/>
          </p:cNvSpPr>
          <p:nvPr/>
        </p:nvSpPr>
        <p:spPr bwMode="auto">
          <a:xfrm>
            <a:off x="1046163" y="3765550"/>
            <a:ext cx="2187575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9pPr>
          </a:lstStyle>
          <a:p>
            <a:r>
              <a:rPr lang="en-US">
                <a:latin typeface="Tahoma" pitchFamily="34" charset="0"/>
                <a:cs typeface="Tahoma" pitchFamily="34" charset="0"/>
              </a:rPr>
              <a:t>Blaise Pascal</a:t>
            </a:r>
          </a:p>
          <a:p>
            <a:r>
              <a:rPr lang="en-US">
                <a:latin typeface="Tahoma" pitchFamily="34" charset="0"/>
                <a:cs typeface="Tahoma" pitchFamily="34" charset="0"/>
              </a:rPr>
              <a:t>1623-1662</a:t>
            </a:r>
          </a:p>
        </p:txBody>
      </p:sp>
      <p:pic>
        <p:nvPicPr>
          <p:cNvPr id="19462" name="Picture 10" descr="Image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0438" y="1214438"/>
            <a:ext cx="5072062" cy="330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th-TH"/>
              <a:t>สวยเกินไปอาจผิดกฎ</a:t>
            </a:r>
          </a:p>
        </p:txBody>
      </p:sp>
      <p:sp>
        <p:nvSpPr>
          <p:cNvPr id="76803" name="Text Box 3"/>
          <p:cNvSpPr txBox="1">
            <a:spLocks noChangeArrowheads="1"/>
          </p:cNvSpPr>
          <p:nvPr/>
        </p:nvSpPr>
        <p:spPr bwMode="auto">
          <a:xfrm>
            <a:off x="793750" y="1447800"/>
            <a:ext cx="7632700" cy="369411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th-TH" sz="1800" b="1" dirty="0">
                <a:latin typeface="Courier New" pitchFamily="49" charset="0"/>
                <a:cs typeface="Courier New" pitchFamily="49" charset="0"/>
              </a:rPr>
              <a:t>******************************************************</a:t>
            </a:r>
          </a:p>
          <a:p>
            <a:pPr>
              <a:defRPr/>
            </a:pPr>
            <a:r>
              <a:rPr lang="th-TH" sz="1800" b="1" dirty="0">
                <a:latin typeface="Courier New" pitchFamily="49" charset="0"/>
                <a:cs typeface="Courier New" pitchFamily="49" charset="0"/>
              </a:rPr>
              <a:t>*  p u b l i c    c l a s s     H e l l o  </a:t>
            </a:r>
            <a:r>
              <a:rPr lang="en-US" sz="1800" b="1" dirty="0">
                <a:latin typeface="Courier New" pitchFamily="49" charset="0"/>
                <a:cs typeface="Courier New" pitchFamily="49" charset="0"/>
              </a:rPr>
              <a:t>{ </a:t>
            </a:r>
            <a:r>
              <a:rPr lang="th-TH" sz="1800" b="1" dirty="0">
                <a:latin typeface="Courier New" pitchFamily="49" charset="0"/>
                <a:cs typeface="Courier New" pitchFamily="49" charset="0"/>
              </a:rPr>
              <a:t>        *</a:t>
            </a:r>
          </a:p>
          <a:p>
            <a:pPr>
              <a:defRPr/>
            </a:pPr>
            <a:r>
              <a:rPr lang="en-US" sz="1800" b="1" dirty="0">
                <a:latin typeface="Courier New" pitchFamily="49" charset="0"/>
                <a:cs typeface="Courier New" pitchFamily="49" charset="0"/>
              </a:rPr>
              <a:t>*                                                    *</a:t>
            </a:r>
            <a:endParaRPr lang="th-TH" sz="1800" b="1" dirty="0">
              <a:latin typeface="Courier New" pitchFamily="49" charset="0"/>
              <a:cs typeface="Courier New" pitchFamily="49" charset="0"/>
            </a:endParaRPr>
          </a:p>
          <a:p>
            <a:pPr>
              <a:defRPr/>
            </a:pPr>
            <a:r>
              <a:rPr lang="th-TH" sz="1800" b="1" dirty="0">
                <a:latin typeface="Courier New" pitchFamily="49" charset="0"/>
                <a:cs typeface="Courier New" pitchFamily="49" charset="0"/>
              </a:rPr>
              <a:t>*     </a:t>
            </a:r>
            <a:r>
              <a:rPr lang="en-US" sz="1800" b="1" dirty="0">
                <a:latin typeface="Courier New" pitchFamily="49" charset="0"/>
                <a:cs typeface="Courier New" pitchFamily="49" charset="0"/>
              </a:rPr>
              <a:t>PUBLIC</a:t>
            </a:r>
            <a:r>
              <a:rPr lang="th-TH" sz="1800" b="1" dirty="0">
                <a:latin typeface="Courier New" pitchFamily="49" charset="0"/>
                <a:cs typeface="Courier New" pitchFamily="49" charset="0"/>
              </a:rPr>
              <a:t> STATIC VOID main(String[] args) {       *</a:t>
            </a:r>
          </a:p>
          <a:p>
            <a:pPr>
              <a:defRPr/>
            </a:pPr>
            <a:r>
              <a:rPr lang="en-US" sz="1800" b="1" dirty="0">
                <a:latin typeface="Courier New" pitchFamily="49" charset="0"/>
                <a:cs typeface="Courier New" pitchFamily="49" charset="0"/>
              </a:rPr>
              <a:t>*                                                    *</a:t>
            </a:r>
            <a:endParaRPr lang="th-TH" sz="1800" b="1" dirty="0">
              <a:latin typeface="Courier New" pitchFamily="49" charset="0"/>
              <a:cs typeface="Courier New" pitchFamily="49" charset="0"/>
            </a:endParaRPr>
          </a:p>
          <a:p>
            <a:pPr>
              <a:defRPr/>
            </a:pPr>
            <a:r>
              <a:rPr lang="th-TH" sz="1800" b="1" dirty="0">
                <a:latin typeface="Courier New" pitchFamily="49" charset="0"/>
                <a:cs typeface="Courier New" pitchFamily="49" charset="0"/>
              </a:rPr>
              <a:t>*        System.out.print("Hello ");                 *</a:t>
            </a:r>
          </a:p>
          <a:p>
            <a:pPr>
              <a:defRPr/>
            </a:pPr>
            <a:r>
              <a:rPr lang="en-US" sz="1800" b="1" dirty="0">
                <a:latin typeface="Courier New" pitchFamily="49" charset="0"/>
                <a:cs typeface="Courier New" pitchFamily="49" charset="0"/>
              </a:rPr>
              <a:t>*                                                    *</a:t>
            </a:r>
            <a:endParaRPr lang="th-TH" sz="1800" b="1" dirty="0">
              <a:latin typeface="Courier New" pitchFamily="49" charset="0"/>
              <a:cs typeface="Courier New" pitchFamily="49" charset="0"/>
            </a:endParaRPr>
          </a:p>
          <a:p>
            <a:pPr>
              <a:defRPr/>
            </a:pPr>
            <a:r>
              <a:rPr lang="th-TH" sz="1800" b="1" dirty="0">
                <a:latin typeface="Courier New" pitchFamily="49" charset="0"/>
                <a:cs typeface="Courier New" pitchFamily="49" charset="0"/>
              </a:rPr>
              <a:t>*        System.out.println("</a:t>
            </a:r>
            <a:r>
              <a:rPr lang="en-US" sz="1800" b="1" dirty="0">
                <a:latin typeface="Courier New" pitchFamily="49" charset="0"/>
                <a:cs typeface="Courier New" pitchFamily="49" charset="0"/>
              </a:rPr>
              <a:t>Java</a:t>
            </a:r>
            <a:r>
              <a:rPr lang="th-TH" sz="1800" b="1" dirty="0">
                <a:latin typeface="Courier New" pitchFamily="49" charset="0"/>
                <a:cs typeface="Courier New" pitchFamily="49" charset="0"/>
              </a:rPr>
              <a:t>");                 *</a:t>
            </a:r>
          </a:p>
          <a:p>
            <a:pPr>
              <a:defRPr/>
            </a:pPr>
            <a:r>
              <a:rPr lang="en-US" sz="1800" b="1" dirty="0">
                <a:latin typeface="Courier New" pitchFamily="49" charset="0"/>
                <a:cs typeface="Courier New" pitchFamily="49" charset="0"/>
              </a:rPr>
              <a:t>*                                                    *</a:t>
            </a:r>
            <a:endParaRPr lang="th-TH" sz="1800" b="1" dirty="0">
              <a:latin typeface="Courier New" pitchFamily="49" charset="0"/>
              <a:cs typeface="Courier New" pitchFamily="49" charset="0"/>
            </a:endParaRPr>
          </a:p>
          <a:p>
            <a:pPr>
              <a:defRPr/>
            </a:pPr>
            <a:r>
              <a:rPr lang="th-TH" sz="1800" b="1" dirty="0">
                <a:latin typeface="Courier New" pitchFamily="49" charset="0"/>
                <a:cs typeface="Courier New" pitchFamily="49" charset="0"/>
              </a:rPr>
              <a:t>*     }                                              *</a:t>
            </a:r>
          </a:p>
          <a:p>
            <a:pPr>
              <a:defRPr/>
            </a:pPr>
            <a:r>
              <a:rPr lang="en-US" sz="1800" b="1" dirty="0">
                <a:latin typeface="Courier New" pitchFamily="49" charset="0"/>
                <a:cs typeface="Courier New" pitchFamily="49" charset="0"/>
              </a:rPr>
              <a:t>*                                                    *</a:t>
            </a:r>
            <a:endParaRPr lang="th-TH" sz="1800" b="1" dirty="0">
              <a:latin typeface="Courier New" pitchFamily="49" charset="0"/>
              <a:cs typeface="Courier New" pitchFamily="49" charset="0"/>
            </a:endParaRPr>
          </a:p>
          <a:p>
            <a:pPr>
              <a:defRPr/>
            </a:pPr>
            <a:r>
              <a:rPr lang="th-TH" sz="1800" b="1" dirty="0">
                <a:latin typeface="Courier New" pitchFamily="49" charset="0"/>
                <a:cs typeface="Courier New" pitchFamily="49" charset="0"/>
              </a:rPr>
              <a:t>*  }                                          </a:t>
            </a:r>
            <a:r>
              <a:rPr lang="en-US" sz="1800" b="1" dirty="0">
                <a:latin typeface="Courier New" pitchFamily="49" charset="0"/>
                <a:cs typeface="Courier New" pitchFamily="49" charset="0"/>
              </a:rPr>
              <a:t>       *</a:t>
            </a:r>
            <a:endParaRPr lang="th-TH" sz="1800" b="1" dirty="0">
              <a:latin typeface="Courier New" pitchFamily="49" charset="0"/>
              <a:cs typeface="Courier New" pitchFamily="49" charset="0"/>
            </a:endParaRPr>
          </a:p>
          <a:p>
            <a:pPr>
              <a:defRPr/>
            </a:pPr>
            <a:r>
              <a:rPr lang="th-TH" sz="1800" b="1" dirty="0">
                <a:latin typeface="Courier New" pitchFamily="49" charset="0"/>
                <a:cs typeface="Courier New" pitchFamily="49" charset="0"/>
              </a:rPr>
              <a:t>****************************************************</a:t>
            </a:r>
            <a:r>
              <a:rPr lang="en-US" sz="1800" b="1" dirty="0">
                <a:latin typeface="Courier New" pitchFamily="49" charset="0"/>
                <a:cs typeface="Courier New" pitchFamily="49" charset="0"/>
              </a:rPr>
              <a:t>**</a:t>
            </a:r>
            <a:endParaRPr lang="th-TH" sz="1800" b="1" dirty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th-TH" dirty="0" smtClean="0"/>
              <a:t>เขียนได้หรือไม่</a:t>
            </a:r>
            <a:endParaRPr lang="th-TH" dirty="0"/>
          </a:p>
        </p:txBody>
      </p:sp>
      <p:sp>
        <p:nvSpPr>
          <p:cNvPr id="52227" name="Text Box 4"/>
          <p:cNvSpPr txBox="1">
            <a:spLocks noChangeArrowheads="1"/>
          </p:cNvSpPr>
          <p:nvPr/>
        </p:nvSpPr>
        <p:spPr bwMode="auto">
          <a:xfrm>
            <a:off x="928688" y="1500188"/>
            <a:ext cx="7286625" cy="1930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2"/>
            </a:solidFill>
            <a:miter lim="800000"/>
            <a:headEnd/>
            <a:tailEnd type="none" w="lg" len="med"/>
          </a:ln>
        </p:spPr>
        <p:txBody>
          <a:bodyPr lIns="90000" tIns="46800" rIns="90000" bIns="46800">
            <a:spAutoFit/>
          </a:bodyPr>
          <a:lstStyle>
            <a:lvl1pPr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9pPr>
          </a:lstStyle>
          <a:p>
            <a:r>
              <a:rPr lang="en-US" sz="2000" b="1">
                <a:latin typeface="Courier New" pitchFamily="49" charset="0"/>
                <a:cs typeface="Courier New" pitchFamily="49" charset="0"/>
              </a:rPr>
              <a:t>public class Comment1 {</a:t>
            </a:r>
          </a:p>
          <a:p>
            <a:r>
              <a:rPr lang="en-US" sz="2000" b="1">
                <a:latin typeface="Courier New" pitchFamily="49" charset="0"/>
                <a:cs typeface="Courier New" pitchFamily="49" charset="0"/>
              </a:rPr>
              <a:t>  public static void main(String[] args) {</a:t>
            </a:r>
          </a:p>
          <a:p>
            <a:r>
              <a:rPr lang="en-US" sz="2000" b="1">
                <a:latin typeface="Courier New" pitchFamily="49" charset="0"/>
                <a:cs typeface="Courier New" pitchFamily="49" charset="0"/>
              </a:rPr>
              <a:t>    System.out. /*comment*/ println("Hello");</a:t>
            </a:r>
          </a:p>
          <a:p>
            <a:r>
              <a:rPr lang="en-US" sz="2000" b="1">
                <a:latin typeface="Courier New" pitchFamily="49" charset="0"/>
                <a:cs typeface="Courier New" pitchFamily="49" charset="0"/>
              </a:rPr>
              <a:t>    System.out. //          println("Hello");</a:t>
            </a:r>
          </a:p>
          <a:p>
            <a:r>
              <a:rPr lang="en-US" sz="2000" b="1">
                <a:latin typeface="Courier New" pitchFamily="49" charset="0"/>
                <a:cs typeface="Courier New" pitchFamily="49" charset="0"/>
              </a:rPr>
              <a:t>  }</a:t>
            </a:r>
          </a:p>
          <a:p>
            <a:r>
              <a:rPr lang="en-US" sz="2000" b="1">
                <a:latin typeface="Courier New" pitchFamily="49" charset="0"/>
                <a:cs typeface="Courier New" pitchFamily="49" charset="0"/>
              </a:rPr>
              <a:t>}</a:t>
            </a:r>
          </a:p>
        </p:txBody>
      </p:sp>
      <p:sp>
        <p:nvSpPr>
          <p:cNvPr id="52228" name="Up Arrow 5"/>
          <p:cNvSpPr>
            <a:spLocks noChangeArrowheads="1"/>
          </p:cNvSpPr>
          <p:nvPr/>
        </p:nvSpPr>
        <p:spPr bwMode="auto">
          <a:xfrm>
            <a:off x="3857625" y="2714625"/>
            <a:ext cx="785813" cy="1071563"/>
          </a:xfrm>
          <a:prstGeom prst="up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th-TH"/>
              <a:t>วงจรการพัฒนาการโปรแกรม</a:t>
            </a:r>
          </a:p>
        </p:txBody>
      </p:sp>
      <p:sp>
        <p:nvSpPr>
          <p:cNvPr id="1228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0088" y="1214438"/>
            <a:ext cx="5391150" cy="4114800"/>
          </a:xfrm>
        </p:spPr>
        <p:txBody>
          <a:bodyPr/>
          <a:lstStyle/>
          <a:p>
            <a:r>
              <a:rPr lang="en-US" sz="2400" u="sng" smtClean="0">
                <a:solidFill>
                  <a:schemeClr val="accent2"/>
                </a:solidFill>
              </a:rPr>
              <a:t>Edit</a:t>
            </a:r>
            <a:r>
              <a:rPr lang="en-US" sz="2400" smtClean="0"/>
              <a:t> : </a:t>
            </a:r>
            <a:r>
              <a:rPr lang="th-TH" sz="2400" smtClean="0"/>
              <a:t>เขียนโปรแกรมต้นฉบับ</a:t>
            </a:r>
            <a:br>
              <a:rPr lang="th-TH" sz="2400" smtClean="0"/>
            </a:br>
            <a:r>
              <a:rPr lang="th-TH" sz="2400" smtClean="0"/>
              <a:t>(</a:t>
            </a:r>
            <a:r>
              <a:rPr lang="en-US" sz="2400" smtClean="0"/>
              <a:t>source program, source code)</a:t>
            </a:r>
            <a:endParaRPr lang="th-TH" sz="2400" smtClean="0"/>
          </a:p>
          <a:p>
            <a:r>
              <a:rPr lang="en-US" sz="2400" u="sng" smtClean="0">
                <a:solidFill>
                  <a:schemeClr val="accent2"/>
                </a:solidFill>
              </a:rPr>
              <a:t>C</a:t>
            </a:r>
            <a:r>
              <a:rPr lang="th-TH" sz="2400" u="sng" smtClean="0">
                <a:solidFill>
                  <a:schemeClr val="accent2"/>
                </a:solidFill>
              </a:rPr>
              <a:t>ompile</a:t>
            </a:r>
            <a:r>
              <a:rPr lang="th-TH" sz="2400" smtClean="0"/>
              <a:t> : แปล </a:t>
            </a:r>
            <a:r>
              <a:rPr lang="en-US" sz="2400" smtClean="0"/>
              <a:t>source code </a:t>
            </a:r>
            <a:r>
              <a:rPr lang="th-TH" sz="2400" smtClean="0"/>
              <a:t>เป็นรหัสเครื่อง </a:t>
            </a:r>
            <a:r>
              <a:rPr lang="en-US" sz="2400" smtClean="0"/>
              <a:t>(byte code)</a:t>
            </a:r>
            <a:endParaRPr lang="th-TH" sz="2400" smtClean="0"/>
          </a:p>
          <a:p>
            <a:r>
              <a:rPr lang="en-US" sz="2400" u="sng" smtClean="0">
                <a:solidFill>
                  <a:schemeClr val="accent2"/>
                </a:solidFill>
              </a:rPr>
              <a:t>Run</a:t>
            </a:r>
            <a:r>
              <a:rPr lang="en-US" sz="2400" smtClean="0">
                <a:solidFill>
                  <a:schemeClr val="accent2"/>
                </a:solidFill>
              </a:rPr>
              <a:t> </a:t>
            </a:r>
            <a:r>
              <a:rPr lang="en-US" sz="2400" smtClean="0"/>
              <a:t>: </a:t>
            </a:r>
            <a:r>
              <a:rPr lang="th-TH" sz="2400" smtClean="0"/>
              <a:t>สั่งทำงานรหัสเครื่องที่ได้</a:t>
            </a:r>
          </a:p>
          <a:p>
            <a:r>
              <a:rPr lang="en-US" sz="2400" u="sng" smtClean="0">
                <a:solidFill>
                  <a:schemeClr val="accent2"/>
                </a:solidFill>
              </a:rPr>
              <a:t>Debug</a:t>
            </a:r>
            <a:r>
              <a:rPr lang="en-US" sz="2400" smtClean="0"/>
              <a:t> : </a:t>
            </a:r>
            <a:r>
              <a:rPr lang="th-TH" sz="2400" smtClean="0"/>
              <a:t>หาตำแหน่งที่เราเขียนแล้วทำงานผิด </a:t>
            </a:r>
            <a:r>
              <a:rPr lang="en-US" sz="1800" smtClean="0"/>
              <a:t>(</a:t>
            </a:r>
            <a:r>
              <a:rPr lang="th-TH" sz="1800" smtClean="0"/>
              <a:t>จะสาธิตให้ชมในอนาคต)</a:t>
            </a:r>
          </a:p>
          <a:p>
            <a:r>
              <a:rPr lang="en-US" sz="2400" smtClean="0"/>
              <a:t>ใช้</a:t>
            </a:r>
            <a:r>
              <a:rPr lang="th-TH" sz="2400" smtClean="0"/>
              <a:t>ซอฟต์แวร์ช่วยพัฒนาโปรแกรมใน</a:t>
            </a:r>
            <a:br>
              <a:rPr lang="th-TH" sz="2400" smtClean="0"/>
            </a:br>
            <a:r>
              <a:rPr lang="th-TH" sz="2400" smtClean="0"/>
              <a:t> </a:t>
            </a:r>
            <a:r>
              <a:rPr lang="en-US" sz="2400" smtClean="0"/>
              <a:t>“Edit-Compile-Run-Debug”</a:t>
            </a:r>
            <a:endParaRPr lang="th-TH" sz="2400" smtClean="0"/>
          </a:p>
          <a:p>
            <a:endParaRPr lang="th-TH" sz="2400" smtClean="0"/>
          </a:p>
        </p:txBody>
      </p:sp>
      <p:sp>
        <p:nvSpPr>
          <p:cNvPr id="122888" name="AutoShape 8"/>
          <p:cNvSpPr>
            <a:spLocks noChangeArrowheads="1"/>
          </p:cNvSpPr>
          <p:nvPr/>
        </p:nvSpPr>
        <p:spPr bwMode="auto">
          <a:xfrm>
            <a:off x="6619875" y="965200"/>
            <a:ext cx="1363663" cy="449263"/>
          </a:xfrm>
          <a:prstGeom prst="flowChartAlternateProcess">
            <a:avLst/>
          </a:prstGeom>
          <a:gradFill rotWithShape="1">
            <a:gsLst>
              <a:gs pos="0">
                <a:srgbClr val="FFCCFF"/>
              </a:gs>
              <a:gs pos="50000">
                <a:schemeClr val="bg1"/>
              </a:gs>
              <a:gs pos="100000">
                <a:srgbClr val="FFCCFF"/>
              </a:gs>
            </a:gsLst>
            <a:lin ang="5400000" scaled="1"/>
          </a:gradFill>
          <a:ln w="12700">
            <a:solidFill>
              <a:schemeClr val="tx1"/>
            </a:solidFill>
            <a:miter lim="800000"/>
            <a:headEnd/>
            <a:tailEnd type="none" w="lg" len="med"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2000" dirty="0">
                <a:latin typeface="Tahoma" pitchFamily="34" charset="0"/>
                <a:cs typeface="Tahoma" pitchFamily="34" charset="0"/>
              </a:rPr>
              <a:t>Start</a:t>
            </a:r>
            <a:endParaRPr lang="th-TH" sz="2000" dirty="0">
              <a:latin typeface="Tahoma" pitchFamily="34" charset="0"/>
              <a:cs typeface="Tahoma" pitchFamily="34" charset="0"/>
            </a:endParaRPr>
          </a:p>
        </p:txBody>
      </p:sp>
      <p:grpSp>
        <p:nvGrpSpPr>
          <p:cNvPr id="2" name="Group 32"/>
          <p:cNvGrpSpPr>
            <a:grpSpLocks/>
          </p:cNvGrpSpPr>
          <p:nvPr/>
        </p:nvGrpSpPr>
        <p:grpSpPr bwMode="auto">
          <a:xfrm>
            <a:off x="6589713" y="1414463"/>
            <a:ext cx="1423987" cy="814387"/>
            <a:chOff x="4151" y="891"/>
            <a:chExt cx="897" cy="513"/>
          </a:xfrm>
        </p:grpSpPr>
        <p:sp>
          <p:nvSpPr>
            <p:cNvPr id="122885" name="AutoShape 5"/>
            <p:cNvSpPr>
              <a:spLocks noChangeArrowheads="1"/>
            </p:cNvSpPr>
            <p:nvPr/>
          </p:nvSpPr>
          <p:spPr bwMode="auto">
            <a:xfrm>
              <a:off x="4151" y="1073"/>
              <a:ext cx="897" cy="331"/>
            </a:xfrm>
            <a:prstGeom prst="flowChartProcess">
              <a:avLst/>
            </a:prstGeom>
            <a:gradFill rotWithShape="1">
              <a:gsLst>
                <a:gs pos="0">
                  <a:srgbClr val="FFCCFF"/>
                </a:gs>
                <a:gs pos="50000">
                  <a:schemeClr val="bg1"/>
                </a:gs>
                <a:gs pos="100000">
                  <a:srgbClr val="FFCCFF"/>
                </a:gs>
              </a:gsLst>
              <a:lin ang="5400000" scaled="1"/>
            </a:gradFill>
            <a:ln w="12700">
              <a:solidFill>
                <a:schemeClr val="tx1"/>
              </a:solidFill>
              <a:miter lim="800000"/>
              <a:headEnd/>
              <a:tailEnd type="none" w="lg" len="med"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en-US" sz="2000" dirty="0">
                  <a:latin typeface="Tahoma" pitchFamily="34" charset="0"/>
                  <a:cs typeface="Tahoma" pitchFamily="34" charset="0"/>
                </a:rPr>
                <a:t>Edit</a:t>
              </a:r>
              <a:endParaRPr lang="th-TH" sz="2000" dirty="0">
                <a:latin typeface="Tahoma" pitchFamily="34" charset="0"/>
                <a:cs typeface="Tahoma" pitchFamily="34" charset="0"/>
              </a:endParaRPr>
            </a:p>
          </p:txBody>
        </p:sp>
        <p:cxnSp>
          <p:nvCxnSpPr>
            <p:cNvPr id="53285" name="AutoShape 12"/>
            <p:cNvCxnSpPr>
              <a:cxnSpLocks noChangeShapeType="1"/>
              <a:stCxn id="122888" idx="2"/>
              <a:endCxn id="122885" idx="0"/>
            </p:cNvCxnSpPr>
            <p:nvPr/>
          </p:nvCxnSpPr>
          <p:spPr bwMode="auto">
            <a:xfrm>
              <a:off x="4600" y="891"/>
              <a:ext cx="0" cy="182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3" name="Group 33"/>
          <p:cNvGrpSpPr>
            <a:grpSpLocks/>
          </p:cNvGrpSpPr>
          <p:nvPr/>
        </p:nvGrpSpPr>
        <p:grpSpPr bwMode="auto">
          <a:xfrm>
            <a:off x="6589713" y="2228850"/>
            <a:ext cx="1423987" cy="814388"/>
            <a:chOff x="4151" y="1404"/>
            <a:chExt cx="897" cy="513"/>
          </a:xfrm>
        </p:grpSpPr>
        <p:sp>
          <p:nvSpPr>
            <p:cNvPr id="122886" name="AutoShape 6"/>
            <p:cNvSpPr>
              <a:spLocks noChangeArrowheads="1"/>
            </p:cNvSpPr>
            <p:nvPr/>
          </p:nvSpPr>
          <p:spPr bwMode="auto">
            <a:xfrm>
              <a:off x="4151" y="1586"/>
              <a:ext cx="897" cy="331"/>
            </a:xfrm>
            <a:prstGeom prst="flowChartProcess">
              <a:avLst/>
            </a:prstGeom>
            <a:gradFill rotWithShape="1">
              <a:gsLst>
                <a:gs pos="0">
                  <a:srgbClr val="FFCCFF"/>
                </a:gs>
                <a:gs pos="50000">
                  <a:schemeClr val="bg1"/>
                </a:gs>
                <a:gs pos="100000">
                  <a:srgbClr val="FFCCFF"/>
                </a:gs>
              </a:gsLst>
              <a:lin ang="5400000" scaled="1"/>
            </a:gradFill>
            <a:ln w="12700">
              <a:solidFill>
                <a:schemeClr val="tx1"/>
              </a:solidFill>
              <a:miter lim="800000"/>
              <a:headEnd/>
              <a:tailEnd type="none" w="lg" len="med"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en-US" sz="2000" dirty="0">
                  <a:latin typeface="Tahoma" pitchFamily="34" charset="0"/>
                  <a:cs typeface="Tahoma" pitchFamily="34" charset="0"/>
                </a:rPr>
                <a:t>Compile</a:t>
              </a:r>
              <a:endParaRPr lang="th-TH" sz="2000" dirty="0">
                <a:latin typeface="Tahoma" pitchFamily="34" charset="0"/>
                <a:cs typeface="Tahoma" pitchFamily="34" charset="0"/>
              </a:endParaRPr>
            </a:p>
          </p:txBody>
        </p:sp>
        <p:cxnSp>
          <p:nvCxnSpPr>
            <p:cNvPr id="53283" name="AutoShape 13"/>
            <p:cNvCxnSpPr>
              <a:cxnSpLocks noChangeShapeType="1"/>
              <a:stCxn id="122885" idx="2"/>
              <a:endCxn id="122886" idx="0"/>
            </p:cNvCxnSpPr>
            <p:nvPr/>
          </p:nvCxnSpPr>
          <p:spPr bwMode="auto">
            <a:xfrm>
              <a:off x="4600" y="1404"/>
              <a:ext cx="0" cy="182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4" name="Group 34"/>
          <p:cNvGrpSpPr>
            <a:grpSpLocks/>
          </p:cNvGrpSpPr>
          <p:nvPr/>
        </p:nvGrpSpPr>
        <p:grpSpPr bwMode="auto">
          <a:xfrm>
            <a:off x="6491288" y="3043238"/>
            <a:ext cx="1619250" cy="965200"/>
            <a:chOff x="4089" y="1917"/>
            <a:chExt cx="1020" cy="608"/>
          </a:xfrm>
        </p:grpSpPr>
        <p:sp>
          <p:nvSpPr>
            <p:cNvPr id="122890" name="AutoShape 10"/>
            <p:cNvSpPr>
              <a:spLocks noChangeArrowheads="1"/>
            </p:cNvSpPr>
            <p:nvPr/>
          </p:nvSpPr>
          <p:spPr bwMode="auto">
            <a:xfrm>
              <a:off x="4089" y="2099"/>
              <a:ext cx="1020" cy="426"/>
            </a:xfrm>
            <a:prstGeom prst="flowChartDecision">
              <a:avLst/>
            </a:prstGeom>
            <a:gradFill rotWithShape="1">
              <a:gsLst>
                <a:gs pos="0">
                  <a:srgbClr val="FFCCFF"/>
                </a:gs>
                <a:gs pos="50000">
                  <a:schemeClr val="bg1"/>
                </a:gs>
                <a:gs pos="100000">
                  <a:srgbClr val="FFCCFF"/>
                </a:gs>
              </a:gsLst>
              <a:lin ang="5400000" scaled="1"/>
            </a:gradFill>
            <a:ln w="12700">
              <a:solidFill>
                <a:schemeClr val="tx1"/>
              </a:solidFill>
              <a:miter lim="800000"/>
              <a:headEnd/>
              <a:tailEnd type="none" w="lg" len="med"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th-TH" sz="2000" dirty="0">
                  <a:latin typeface="Tahoma" pitchFamily="34" charset="0"/>
                  <a:cs typeface="Tahoma" pitchFamily="34" charset="0"/>
                </a:rPr>
                <a:t>แปลผ่าน </a:t>
              </a:r>
              <a:r>
                <a:rPr lang="en-US" sz="2000" dirty="0">
                  <a:latin typeface="Tahoma" pitchFamily="34" charset="0"/>
                  <a:cs typeface="Tahoma" pitchFamily="34" charset="0"/>
                </a:rPr>
                <a:t>?</a:t>
              </a:r>
              <a:endParaRPr lang="th-TH" sz="2000" dirty="0">
                <a:latin typeface="Tahoma" pitchFamily="34" charset="0"/>
                <a:cs typeface="Tahoma" pitchFamily="34" charset="0"/>
              </a:endParaRPr>
            </a:p>
          </p:txBody>
        </p:sp>
        <p:cxnSp>
          <p:nvCxnSpPr>
            <p:cNvPr id="53281" name="AutoShape 14"/>
            <p:cNvCxnSpPr>
              <a:cxnSpLocks noChangeShapeType="1"/>
              <a:stCxn id="122886" idx="2"/>
              <a:endCxn id="122890" idx="0"/>
            </p:cNvCxnSpPr>
            <p:nvPr/>
          </p:nvCxnSpPr>
          <p:spPr bwMode="auto">
            <a:xfrm flipH="1">
              <a:off x="4599" y="1917"/>
              <a:ext cx="1" cy="182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5" name="Group 35"/>
          <p:cNvGrpSpPr>
            <a:grpSpLocks/>
          </p:cNvGrpSpPr>
          <p:nvPr/>
        </p:nvGrpSpPr>
        <p:grpSpPr bwMode="auto">
          <a:xfrm>
            <a:off x="6888163" y="4008438"/>
            <a:ext cx="825500" cy="814387"/>
            <a:chOff x="4339" y="2525"/>
            <a:chExt cx="520" cy="513"/>
          </a:xfrm>
        </p:grpSpPr>
        <p:sp>
          <p:nvSpPr>
            <p:cNvPr id="122887" name="AutoShape 7"/>
            <p:cNvSpPr>
              <a:spLocks noChangeArrowheads="1"/>
            </p:cNvSpPr>
            <p:nvPr/>
          </p:nvSpPr>
          <p:spPr bwMode="auto">
            <a:xfrm>
              <a:off x="4339" y="2707"/>
              <a:ext cx="520" cy="331"/>
            </a:xfrm>
            <a:prstGeom prst="flowChartProcess">
              <a:avLst/>
            </a:prstGeom>
            <a:gradFill rotWithShape="1">
              <a:gsLst>
                <a:gs pos="0">
                  <a:srgbClr val="FFCCFF"/>
                </a:gs>
                <a:gs pos="50000">
                  <a:schemeClr val="bg1"/>
                </a:gs>
                <a:gs pos="100000">
                  <a:srgbClr val="FFCCFF"/>
                </a:gs>
              </a:gsLst>
              <a:lin ang="5400000" scaled="1"/>
            </a:gradFill>
            <a:ln w="12700">
              <a:solidFill>
                <a:schemeClr val="tx1"/>
              </a:solidFill>
              <a:miter lim="800000"/>
              <a:headEnd/>
              <a:tailEnd type="none" w="lg" len="med"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en-US" sz="2000" dirty="0">
                  <a:latin typeface="Tahoma" pitchFamily="34" charset="0"/>
                  <a:cs typeface="Tahoma" pitchFamily="34" charset="0"/>
                </a:rPr>
                <a:t>Run</a:t>
              </a:r>
              <a:endParaRPr lang="th-TH" sz="2000" dirty="0">
                <a:latin typeface="Tahoma" pitchFamily="34" charset="0"/>
                <a:cs typeface="Tahoma" pitchFamily="34" charset="0"/>
              </a:endParaRPr>
            </a:p>
          </p:txBody>
        </p:sp>
        <p:cxnSp>
          <p:nvCxnSpPr>
            <p:cNvPr id="53279" name="AutoShape 15"/>
            <p:cNvCxnSpPr>
              <a:cxnSpLocks noChangeShapeType="1"/>
              <a:stCxn id="122890" idx="2"/>
              <a:endCxn id="122887" idx="0"/>
            </p:cNvCxnSpPr>
            <p:nvPr/>
          </p:nvCxnSpPr>
          <p:spPr bwMode="auto">
            <a:xfrm>
              <a:off x="4599" y="2525"/>
              <a:ext cx="0" cy="182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6" name="Group 36"/>
          <p:cNvGrpSpPr>
            <a:grpSpLocks/>
          </p:cNvGrpSpPr>
          <p:nvPr/>
        </p:nvGrpSpPr>
        <p:grpSpPr bwMode="auto">
          <a:xfrm>
            <a:off x="6491288" y="4822825"/>
            <a:ext cx="1619250" cy="935038"/>
            <a:chOff x="4089" y="3038"/>
            <a:chExt cx="1020" cy="589"/>
          </a:xfrm>
        </p:grpSpPr>
        <p:sp>
          <p:nvSpPr>
            <p:cNvPr id="122891" name="AutoShape 11"/>
            <p:cNvSpPr>
              <a:spLocks noChangeArrowheads="1"/>
            </p:cNvSpPr>
            <p:nvPr/>
          </p:nvSpPr>
          <p:spPr bwMode="auto">
            <a:xfrm>
              <a:off x="4089" y="3220"/>
              <a:ext cx="1020" cy="407"/>
            </a:xfrm>
            <a:prstGeom prst="flowChartDecision">
              <a:avLst/>
            </a:prstGeom>
            <a:gradFill rotWithShape="1">
              <a:gsLst>
                <a:gs pos="0">
                  <a:srgbClr val="FFCCFF"/>
                </a:gs>
                <a:gs pos="50000">
                  <a:schemeClr val="bg1"/>
                </a:gs>
                <a:gs pos="100000">
                  <a:srgbClr val="FFCCFF"/>
                </a:gs>
              </a:gsLst>
              <a:lin ang="5400000" scaled="1"/>
            </a:gradFill>
            <a:ln w="12700">
              <a:solidFill>
                <a:schemeClr val="tx1"/>
              </a:solidFill>
              <a:miter lim="800000"/>
              <a:headEnd/>
              <a:tailEnd type="none" w="lg" len="med"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th-TH" sz="2000" dirty="0">
                  <a:latin typeface="Tahoma" pitchFamily="34" charset="0"/>
                  <a:cs typeface="Tahoma" pitchFamily="34" charset="0"/>
                </a:rPr>
                <a:t>ถูกต้อง </a:t>
              </a:r>
              <a:r>
                <a:rPr lang="en-US" sz="2000" dirty="0">
                  <a:latin typeface="Tahoma" pitchFamily="34" charset="0"/>
                  <a:cs typeface="Tahoma" pitchFamily="34" charset="0"/>
                </a:rPr>
                <a:t>?</a:t>
              </a:r>
              <a:endParaRPr lang="th-TH" sz="2000" dirty="0">
                <a:latin typeface="Tahoma" pitchFamily="34" charset="0"/>
                <a:cs typeface="Tahoma" pitchFamily="34" charset="0"/>
              </a:endParaRPr>
            </a:p>
          </p:txBody>
        </p:sp>
        <p:cxnSp>
          <p:nvCxnSpPr>
            <p:cNvPr id="53277" name="AutoShape 16"/>
            <p:cNvCxnSpPr>
              <a:cxnSpLocks noChangeShapeType="1"/>
              <a:stCxn id="122887" idx="2"/>
              <a:endCxn id="122891" idx="0"/>
            </p:cNvCxnSpPr>
            <p:nvPr/>
          </p:nvCxnSpPr>
          <p:spPr bwMode="auto">
            <a:xfrm>
              <a:off x="4599" y="3038"/>
              <a:ext cx="0" cy="182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7" name="Group 37"/>
          <p:cNvGrpSpPr>
            <a:grpSpLocks/>
          </p:cNvGrpSpPr>
          <p:nvPr/>
        </p:nvGrpSpPr>
        <p:grpSpPr bwMode="auto">
          <a:xfrm>
            <a:off x="6619875" y="5757863"/>
            <a:ext cx="1363663" cy="738187"/>
            <a:chOff x="4170" y="3627"/>
            <a:chExt cx="859" cy="465"/>
          </a:xfrm>
        </p:grpSpPr>
        <p:sp>
          <p:nvSpPr>
            <p:cNvPr id="122889" name="AutoShape 9"/>
            <p:cNvSpPr>
              <a:spLocks noChangeArrowheads="1"/>
            </p:cNvSpPr>
            <p:nvPr/>
          </p:nvSpPr>
          <p:spPr bwMode="auto">
            <a:xfrm>
              <a:off x="4170" y="3809"/>
              <a:ext cx="859" cy="283"/>
            </a:xfrm>
            <a:prstGeom prst="flowChartAlternateProcess">
              <a:avLst/>
            </a:prstGeom>
            <a:gradFill rotWithShape="1">
              <a:gsLst>
                <a:gs pos="0">
                  <a:srgbClr val="FFCCFF"/>
                </a:gs>
                <a:gs pos="50000">
                  <a:schemeClr val="bg1"/>
                </a:gs>
                <a:gs pos="100000">
                  <a:srgbClr val="FFCCFF"/>
                </a:gs>
              </a:gsLst>
              <a:lin ang="5400000" scaled="1"/>
            </a:gradFill>
            <a:ln w="12700">
              <a:solidFill>
                <a:schemeClr val="tx1"/>
              </a:solidFill>
              <a:miter lim="800000"/>
              <a:headEnd/>
              <a:tailEnd type="none" w="lg" len="med"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en-US" sz="2000" dirty="0">
                  <a:latin typeface="Tahoma" pitchFamily="34" charset="0"/>
                  <a:cs typeface="Tahoma" pitchFamily="34" charset="0"/>
                </a:rPr>
                <a:t>End</a:t>
              </a:r>
              <a:endParaRPr lang="th-TH" sz="2000" dirty="0">
                <a:latin typeface="Tahoma" pitchFamily="34" charset="0"/>
                <a:cs typeface="Tahoma" pitchFamily="34" charset="0"/>
              </a:endParaRPr>
            </a:p>
          </p:txBody>
        </p:sp>
        <p:cxnSp>
          <p:nvCxnSpPr>
            <p:cNvPr id="53275" name="AutoShape 17"/>
            <p:cNvCxnSpPr>
              <a:cxnSpLocks noChangeShapeType="1"/>
              <a:stCxn id="122891" idx="2"/>
              <a:endCxn id="122889" idx="0"/>
            </p:cNvCxnSpPr>
            <p:nvPr/>
          </p:nvCxnSpPr>
          <p:spPr bwMode="auto">
            <a:xfrm>
              <a:off x="4599" y="3627"/>
              <a:ext cx="1" cy="182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22902" name="Text Box 22"/>
          <p:cNvSpPr txBox="1">
            <a:spLocks noChangeArrowheads="1"/>
          </p:cNvSpPr>
          <p:nvPr/>
        </p:nvSpPr>
        <p:spPr bwMode="auto">
          <a:xfrm>
            <a:off x="7350125" y="3903663"/>
            <a:ext cx="3302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dash"/>
                <a:miter lim="800000"/>
                <a:headEnd/>
                <a:tailEnd type="none" w="lg" len="med"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9pPr>
          </a:lstStyle>
          <a:p>
            <a:r>
              <a:rPr lang="en-US" sz="2000">
                <a:latin typeface="Tahoma" pitchFamily="34" charset="0"/>
                <a:cs typeface="Tahoma" pitchFamily="34" charset="0"/>
              </a:rPr>
              <a:t>Y</a:t>
            </a:r>
            <a:endParaRPr lang="th-TH" sz="2000">
              <a:latin typeface="Tahoma" pitchFamily="34" charset="0"/>
              <a:cs typeface="Tahoma" pitchFamily="34" charset="0"/>
            </a:endParaRPr>
          </a:p>
        </p:txBody>
      </p:sp>
      <p:grpSp>
        <p:nvGrpSpPr>
          <p:cNvPr id="8" name="Group 38"/>
          <p:cNvGrpSpPr>
            <a:grpSpLocks/>
          </p:cNvGrpSpPr>
          <p:nvPr/>
        </p:nvGrpSpPr>
        <p:grpSpPr bwMode="auto">
          <a:xfrm>
            <a:off x="7302500" y="1703388"/>
            <a:ext cx="1260475" cy="1966912"/>
            <a:chOff x="4600" y="1073"/>
            <a:chExt cx="794" cy="1239"/>
          </a:xfrm>
        </p:grpSpPr>
        <p:grpSp>
          <p:nvGrpSpPr>
            <p:cNvPr id="53270" name="Group 28"/>
            <p:cNvGrpSpPr>
              <a:grpSpLocks/>
            </p:cNvGrpSpPr>
            <p:nvPr/>
          </p:nvGrpSpPr>
          <p:grpSpPr bwMode="auto">
            <a:xfrm>
              <a:off x="4600" y="1073"/>
              <a:ext cx="794" cy="1239"/>
              <a:chOff x="4600" y="1073"/>
              <a:chExt cx="794" cy="1239"/>
            </a:xfrm>
          </p:grpSpPr>
          <p:cxnSp>
            <p:nvCxnSpPr>
              <p:cNvPr id="53272" name="AutoShape 19"/>
              <p:cNvCxnSpPr>
                <a:cxnSpLocks noChangeShapeType="1"/>
                <a:stCxn id="122890" idx="3"/>
                <a:endCxn id="122885" idx="0"/>
              </p:cNvCxnSpPr>
              <p:nvPr/>
            </p:nvCxnSpPr>
            <p:spPr bwMode="auto">
              <a:xfrm flipH="1" flipV="1">
                <a:off x="4600" y="1073"/>
                <a:ext cx="509" cy="1239"/>
              </a:xfrm>
              <a:prstGeom prst="bentConnector4">
                <a:avLst>
                  <a:gd name="adj1" fmla="val -47352"/>
                  <a:gd name="adj2" fmla="val 107343"/>
                </a:avLst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 type="triangle" w="lg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53273" name="AutoShape 21"/>
              <p:cNvSpPr>
                <a:spLocks noChangeArrowheads="1"/>
              </p:cNvSpPr>
              <p:nvPr/>
            </p:nvSpPr>
            <p:spPr bwMode="auto">
              <a:xfrm>
                <a:off x="5317" y="1581"/>
                <a:ext cx="77" cy="94"/>
              </a:xfrm>
              <a:prstGeom prst="triangle">
                <a:avLst>
                  <a:gd name="adj" fmla="val 50000"/>
                </a:avLst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 type="none" w="lg" len="med"/>
              </a:ln>
            </p:spPr>
            <p:txBody>
              <a:bodyPr wrap="none" anchor="ctr"/>
              <a:lstStyle/>
              <a:p>
                <a:endParaRPr lang="en-US">
                  <a:latin typeface="Tahoma" pitchFamily="34" charset="0"/>
                  <a:cs typeface="Tahoma" pitchFamily="34" charset="0"/>
                </a:endParaRPr>
              </a:p>
            </p:txBody>
          </p:sp>
        </p:grpSp>
        <p:sp>
          <p:nvSpPr>
            <p:cNvPr id="53271" name="Text Box 23"/>
            <p:cNvSpPr txBox="1">
              <a:spLocks noChangeArrowheads="1"/>
            </p:cNvSpPr>
            <p:nvPr/>
          </p:nvSpPr>
          <p:spPr bwMode="auto">
            <a:xfrm>
              <a:off x="5074" y="2053"/>
              <a:ext cx="223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dash"/>
                  <a:miter lim="800000"/>
                  <a:headEnd/>
                  <a:tailEnd type="none" w="lg" len="med"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Angsana New" pitchFamily="18" charset="-34"/>
                  <a:cs typeface="Angsana New" pitchFamily="18" charset="-34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Angsana New" pitchFamily="18" charset="-34"/>
                  <a:cs typeface="Angsana New" pitchFamily="18" charset="-34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Angsana New" pitchFamily="18" charset="-34"/>
                  <a:cs typeface="Angsana New" pitchFamily="18" charset="-34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Angsana New" pitchFamily="18" charset="-34"/>
                  <a:cs typeface="Angsana New" pitchFamily="18" charset="-34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Angsana New" pitchFamily="18" charset="-34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ngsana New" pitchFamily="18" charset="-34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ngsana New" pitchFamily="18" charset="-34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ngsana New" pitchFamily="18" charset="-34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ngsana New" pitchFamily="18" charset="-34"/>
                  <a:cs typeface="Angsana New" pitchFamily="18" charset="-34"/>
                </a:defRPr>
              </a:lvl9pPr>
            </a:lstStyle>
            <a:p>
              <a:r>
                <a:rPr lang="en-US" sz="2000">
                  <a:latin typeface="Tahoma" pitchFamily="34" charset="0"/>
                  <a:cs typeface="Tahoma" pitchFamily="34" charset="0"/>
                </a:rPr>
                <a:t>N</a:t>
              </a:r>
              <a:endParaRPr lang="th-TH" sz="2000">
                <a:latin typeface="Tahoma" pitchFamily="34" charset="0"/>
                <a:cs typeface="Tahoma" pitchFamily="34" charset="0"/>
              </a:endParaRPr>
            </a:p>
          </p:txBody>
        </p:sp>
      </p:grpSp>
      <p:sp>
        <p:nvSpPr>
          <p:cNvPr id="122904" name="Text Box 24"/>
          <p:cNvSpPr txBox="1">
            <a:spLocks noChangeArrowheads="1"/>
          </p:cNvSpPr>
          <p:nvPr/>
        </p:nvSpPr>
        <p:spPr bwMode="auto">
          <a:xfrm>
            <a:off x="6196013" y="5073650"/>
            <a:ext cx="35401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dash"/>
                <a:miter lim="800000"/>
                <a:headEnd/>
                <a:tailEnd type="none" w="lg" len="med"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9pPr>
          </a:lstStyle>
          <a:p>
            <a:r>
              <a:rPr lang="en-US" sz="2000">
                <a:latin typeface="Tahoma" pitchFamily="34" charset="0"/>
                <a:cs typeface="Tahoma" pitchFamily="34" charset="0"/>
              </a:rPr>
              <a:t>N</a:t>
            </a:r>
            <a:endParaRPr lang="th-TH" sz="200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22905" name="Text Box 25"/>
          <p:cNvSpPr txBox="1">
            <a:spLocks noChangeArrowheads="1"/>
          </p:cNvSpPr>
          <p:nvPr/>
        </p:nvSpPr>
        <p:spPr bwMode="auto">
          <a:xfrm>
            <a:off x="7304088" y="5673725"/>
            <a:ext cx="3302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dash"/>
                <a:miter lim="800000"/>
                <a:headEnd/>
                <a:tailEnd type="none" w="lg" len="med"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9pPr>
          </a:lstStyle>
          <a:p>
            <a:r>
              <a:rPr lang="en-US" sz="2000">
                <a:latin typeface="Tahoma" pitchFamily="34" charset="0"/>
                <a:cs typeface="Tahoma" pitchFamily="34" charset="0"/>
              </a:rPr>
              <a:t>Y</a:t>
            </a:r>
            <a:endParaRPr lang="th-TH" sz="2000">
              <a:latin typeface="Tahoma" pitchFamily="34" charset="0"/>
              <a:cs typeface="Tahoma" pitchFamily="34" charset="0"/>
            </a:endParaRPr>
          </a:p>
        </p:txBody>
      </p:sp>
      <p:grpSp>
        <p:nvGrpSpPr>
          <p:cNvPr id="10" name="Group 31"/>
          <p:cNvGrpSpPr>
            <a:grpSpLocks/>
          </p:cNvGrpSpPr>
          <p:nvPr/>
        </p:nvGrpSpPr>
        <p:grpSpPr bwMode="auto">
          <a:xfrm>
            <a:off x="5600700" y="1703388"/>
            <a:ext cx="1701800" cy="3732212"/>
            <a:chOff x="3528" y="1073"/>
            <a:chExt cx="1072" cy="2351"/>
          </a:xfrm>
        </p:grpSpPr>
        <p:grpSp>
          <p:nvGrpSpPr>
            <p:cNvPr id="53264" name="Group 30"/>
            <p:cNvGrpSpPr>
              <a:grpSpLocks/>
            </p:cNvGrpSpPr>
            <p:nvPr/>
          </p:nvGrpSpPr>
          <p:grpSpPr bwMode="auto">
            <a:xfrm>
              <a:off x="3528" y="1073"/>
              <a:ext cx="1072" cy="2351"/>
              <a:chOff x="3528" y="1073"/>
              <a:chExt cx="1072" cy="2351"/>
            </a:xfrm>
          </p:grpSpPr>
          <p:grpSp>
            <p:nvGrpSpPr>
              <p:cNvPr id="53266" name="Group 29"/>
              <p:cNvGrpSpPr>
                <a:grpSpLocks/>
              </p:cNvGrpSpPr>
              <p:nvPr/>
            </p:nvGrpSpPr>
            <p:grpSpPr bwMode="auto">
              <a:xfrm>
                <a:off x="3782" y="1073"/>
                <a:ext cx="818" cy="2351"/>
                <a:chOff x="3782" y="1073"/>
                <a:chExt cx="818" cy="2351"/>
              </a:xfrm>
            </p:grpSpPr>
            <p:cxnSp>
              <p:nvCxnSpPr>
                <p:cNvPr id="53268" name="AutoShape 18"/>
                <p:cNvCxnSpPr>
                  <a:cxnSpLocks noChangeShapeType="1"/>
                  <a:stCxn id="122891" idx="1"/>
                  <a:endCxn id="122885" idx="0"/>
                </p:cNvCxnSpPr>
                <p:nvPr/>
              </p:nvCxnSpPr>
              <p:spPr bwMode="auto">
                <a:xfrm rot="10800000" flipH="1">
                  <a:off x="4089" y="1073"/>
                  <a:ext cx="511" cy="2351"/>
                </a:xfrm>
                <a:prstGeom prst="bentConnector4">
                  <a:avLst>
                    <a:gd name="adj1" fmla="val -52449"/>
                    <a:gd name="adj2" fmla="val 104208"/>
                  </a:avLst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 type="triangle" w="lg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sp>
              <p:nvSpPr>
                <p:cNvPr id="53269" name="AutoShape 20"/>
                <p:cNvSpPr>
                  <a:spLocks noChangeArrowheads="1"/>
                </p:cNvSpPr>
                <p:nvPr/>
              </p:nvSpPr>
              <p:spPr bwMode="auto">
                <a:xfrm>
                  <a:off x="3782" y="1841"/>
                  <a:ext cx="77" cy="94"/>
                </a:xfrm>
                <a:prstGeom prst="triangle">
                  <a:avLst>
                    <a:gd name="adj" fmla="val 50000"/>
                  </a:avLst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miter lim="800000"/>
                  <a:headEnd/>
                  <a:tailEnd type="none" w="lg" len="med"/>
                </a:ln>
              </p:spPr>
              <p:txBody>
                <a:bodyPr wrap="none" anchor="ctr"/>
                <a:lstStyle/>
                <a:p>
                  <a:endParaRPr lang="en-US">
                    <a:latin typeface="Tahoma" pitchFamily="34" charset="0"/>
                    <a:cs typeface="Tahoma" pitchFamily="34" charset="0"/>
                  </a:endParaRPr>
                </a:p>
              </p:txBody>
            </p:sp>
          </p:grpSp>
          <p:sp>
            <p:nvSpPr>
              <p:cNvPr id="122906" name="AutoShape 26"/>
              <p:cNvSpPr>
                <a:spLocks noChangeArrowheads="1"/>
              </p:cNvSpPr>
              <p:nvPr/>
            </p:nvSpPr>
            <p:spPr bwMode="auto">
              <a:xfrm>
                <a:off x="3528" y="2705"/>
                <a:ext cx="578" cy="331"/>
              </a:xfrm>
              <a:prstGeom prst="flowChartProcess">
                <a:avLst/>
              </a:prstGeom>
              <a:gradFill rotWithShape="1">
                <a:gsLst>
                  <a:gs pos="0">
                    <a:srgbClr val="FFCCFF"/>
                  </a:gs>
                  <a:gs pos="50000">
                    <a:schemeClr val="bg1"/>
                  </a:gs>
                  <a:gs pos="100000">
                    <a:srgbClr val="FFCCFF"/>
                  </a:gs>
                </a:gsLst>
                <a:lin ang="5400000" scaled="1"/>
              </a:gradFill>
              <a:ln w="12700">
                <a:solidFill>
                  <a:schemeClr val="tx1"/>
                </a:solidFill>
                <a:miter lim="800000"/>
                <a:headEnd/>
                <a:tailEnd type="none" w="lg" len="med"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r>
                  <a:rPr lang="en-US" sz="2000" dirty="0">
                    <a:latin typeface="Tahoma" pitchFamily="34" charset="0"/>
                    <a:cs typeface="Tahoma" pitchFamily="34" charset="0"/>
                  </a:rPr>
                  <a:t>Debug</a:t>
                </a:r>
                <a:endParaRPr lang="th-TH" sz="2000" dirty="0">
                  <a:latin typeface="Tahoma" pitchFamily="34" charset="0"/>
                  <a:cs typeface="Tahoma" pitchFamily="34" charset="0"/>
                </a:endParaRPr>
              </a:p>
            </p:txBody>
          </p:sp>
        </p:grpSp>
        <p:sp>
          <p:nvSpPr>
            <p:cNvPr id="53265" name="AutoShape 27"/>
            <p:cNvSpPr>
              <a:spLocks noChangeArrowheads="1"/>
            </p:cNvSpPr>
            <p:nvPr/>
          </p:nvSpPr>
          <p:spPr bwMode="auto">
            <a:xfrm>
              <a:off x="3785" y="3198"/>
              <a:ext cx="77" cy="94"/>
            </a:xfrm>
            <a:prstGeom prst="triangle">
              <a:avLst>
                <a:gd name="adj" fmla="val 50000"/>
              </a:avLst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 type="none" w="lg" len="med"/>
            </a:ln>
          </p:spPr>
          <p:txBody>
            <a:bodyPr wrap="none" anchor="ctr"/>
            <a:lstStyle/>
            <a:p>
              <a:endParaRPr lang="en-US">
                <a:latin typeface="Tahoma" pitchFamily="34" charset="0"/>
                <a:cs typeface="Tahoma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8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8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28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28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28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28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22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22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122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83" grpId="0" build="p"/>
      <p:bldP spid="122888" grpId="0" animBg="1"/>
      <p:bldP spid="122902" grpId="0"/>
      <p:bldP spid="122904" grpId="0"/>
      <p:bldP spid="122905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th-TH"/>
              <a:t>ก่อนเริ่มเขียนโปรแกรม</a:t>
            </a: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487613" y="1466850"/>
            <a:ext cx="842962" cy="1300163"/>
            <a:chOff x="1592" y="1071"/>
            <a:chExt cx="590" cy="862"/>
          </a:xfrm>
        </p:grpSpPr>
        <p:sp>
          <p:nvSpPr>
            <p:cNvPr id="11286" name="Rectangle 4"/>
            <p:cNvSpPr>
              <a:spLocks noChangeArrowheads="1"/>
            </p:cNvSpPr>
            <p:nvPr/>
          </p:nvSpPr>
          <p:spPr bwMode="auto">
            <a:xfrm>
              <a:off x="1592" y="1071"/>
              <a:ext cx="590" cy="86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dash"/>
                  <a:miter lim="800000"/>
                  <a:headEnd/>
                  <a:tailEnd type="none" w="lg" len="med"/>
                </a14:hiddenLine>
              </a:ext>
            </a:extLst>
          </p:spPr>
          <p:txBody>
            <a:bodyPr wrap="none" anchor="ctr"/>
            <a:lstStyle/>
            <a:p>
              <a:endParaRPr lang="en-US">
                <a:latin typeface="Tahoma" pitchFamily="34" charset="0"/>
                <a:cs typeface="Tahoma" pitchFamily="34" charset="0"/>
              </a:endParaRPr>
            </a:p>
          </p:txBody>
        </p:sp>
        <p:graphicFrame>
          <p:nvGraphicFramePr>
            <p:cNvPr id="11270" name="Object 6"/>
            <p:cNvGraphicFramePr>
              <a:graphicFrameLocks noChangeAspect="1"/>
            </p:cNvGraphicFramePr>
            <p:nvPr/>
          </p:nvGraphicFramePr>
          <p:xfrm>
            <a:off x="1655" y="1071"/>
            <a:ext cx="458" cy="84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312" name="Photo Editor Photo" r:id="rId4" imgW="2857899" imgH="5238095" progId="MSPhotoEd.3">
                    <p:embed/>
                  </p:oleObj>
                </mc:Choice>
                <mc:Fallback>
                  <p:oleObj name="Photo Editor Photo" r:id="rId4" imgW="2857899" imgH="5238095" progId="MSPhotoEd.3">
                    <p:embed/>
                    <p:pic>
                      <p:nvPicPr>
                        <p:cNvPr id="0" name="Object 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lum contrast="18000"/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655" y="1071"/>
                          <a:ext cx="458" cy="84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prstDash val="dash"/>
                              <a:miter lim="800000"/>
                              <a:headEnd/>
                              <a:tailEnd type="none" w="lg" len="med"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25958" name="Text Box 6"/>
          <p:cNvSpPr txBox="1">
            <a:spLocks noChangeArrowheads="1"/>
          </p:cNvSpPr>
          <p:nvPr/>
        </p:nvSpPr>
        <p:spPr bwMode="auto">
          <a:xfrm>
            <a:off x="2214563" y="1000125"/>
            <a:ext cx="44338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dash"/>
                <a:miter lim="800000"/>
                <a:headEnd/>
                <a:tailEnd type="none" w="lg" len="med"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>
                <a:latin typeface="Tahoma" pitchFamily="34" charset="0"/>
                <a:cs typeface="Tahoma" pitchFamily="34" charset="0"/>
              </a:rPr>
              <a:t>Java SE Development Kit</a:t>
            </a:r>
            <a:endParaRPr lang="th-TH">
              <a:latin typeface="Tahoma" pitchFamily="34" charset="0"/>
              <a:cs typeface="Tahoma" pitchFamily="34" charset="0"/>
            </a:endParaRPr>
          </a:p>
        </p:txBody>
      </p:sp>
      <p:graphicFrame>
        <p:nvGraphicFramePr>
          <p:cNvPr id="125959" name="Object 2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4810125" y="3409950"/>
          <a:ext cx="2160588" cy="973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13" name="Photo Editor Photo" r:id="rId6" imgW="2962689" imgH="1333333" progId="MSPhotoEd.3">
                  <p:embed/>
                </p:oleObj>
              </mc:Choice>
              <mc:Fallback>
                <p:oleObj name="Photo Editor Photo" r:id="rId6" imgW="2962689" imgH="1333333" progId="MSPhotoEd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10125" y="3409950"/>
                        <a:ext cx="2160588" cy="973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cap="flat" cmpd="sng">
                            <a:solidFill>
                              <a:schemeClr val="tx1"/>
                            </a:solidFill>
                            <a:prstDash val="dash"/>
                            <a:miter lim="800000"/>
                            <a:headEnd type="none" w="med" len="med"/>
                            <a:tailEnd type="none" w="lg" len="med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" name="Group 8"/>
          <p:cNvGrpSpPr>
            <a:grpSpLocks/>
          </p:cNvGrpSpPr>
          <p:nvPr/>
        </p:nvGrpSpPr>
        <p:grpSpPr bwMode="auto">
          <a:xfrm>
            <a:off x="1520825" y="3454400"/>
            <a:ext cx="2520950" cy="695325"/>
            <a:chOff x="2517" y="2931"/>
            <a:chExt cx="1316" cy="363"/>
          </a:xfrm>
        </p:grpSpPr>
        <p:sp>
          <p:nvSpPr>
            <p:cNvPr id="11285" name="Rectangle 9"/>
            <p:cNvSpPr>
              <a:spLocks noChangeArrowheads="1"/>
            </p:cNvSpPr>
            <p:nvPr/>
          </p:nvSpPr>
          <p:spPr bwMode="auto">
            <a:xfrm>
              <a:off x="2517" y="2931"/>
              <a:ext cx="1316" cy="3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dash"/>
                  <a:miter lim="800000"/>
                  <a:headEnd/>
                  <a:tailEnd type="none" w="lg" len="med"/>
                </a14:hiddenLine>
              </a:ext>
            </a:extLst>
          </p:spPr>
          <p:txBody>
            <a:bodyPr wrap="none" anchor="ctr"/>
            <a:lstStyle/>
            <a:p>
              <a:endParaRPr lang="en-US">
                <a:latin typeface="Tahoma" pitchFamily="34" charset="0"/>
                <a:cs typeface="Tahoma" pitchFamily="34" charset="0"/>
              </a:endParaRPr>
            </a:p>
          </p:txBody>
        </p:sp>
        <p:graphicFrame>
          <p:nvGraphicFramePr>
            <p:cNvPr id="11269" name="Object 5"/>
            <p:cNvGraphicFramePr>
              <a:graphicFrameLocks noChangeAspect="1"/>
            </p:cNvGraphicFramePr>
            <p:nvPr/>
          </p:nvGraphicFramePr>
          <p:xfrm>
            <a:off x="2562" y="2976"/>
            <a:ext cx="1236" cy="27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314" name="Photo Editor Photo" r:id="rId8" imgW="1961905" imgH="428798" progId="MSPhotoEd.3">
                    <p:embed/>
                  </p:oleObj>
                </mc:Choice>
                <mc:Fallback>
                  <p:oleObj name="Photo Editor Photo" r:id="rId8" imgW="1961905" imgH="428798" progId="MSPhotoEd.3">
                    <p:embed/>
                    <p:pic>
                      <p:nvPicPr>
                        <p:cNvPr id="0" name="Object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562" y="2976"/>
                          <a:ext cx="1236" cy="27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prstDash val="dash"/>
                              <a:miter lim="800000"/>
                              <a:headEnd/>
                              <a:tailEnd type="none" w="lg" len="med"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4" name="Group 11"/>
          <p:cNvGrpSpPr>
            <a:grpSpLocks/>
          </p:cNvGrpSpPr>
          <p:nvPr/>
        </p:nvGrpSpPr>
        <p:grpSpPr bwMode="auto">
          <a:xfrm>
            <a:off x="2266950" y="4500563"/>
            <a:ext cx="1008063" cy="1327150"/>
            <a:chOff x="4286" y="2704"/>
            <a:chExt cx="635" cy="836"/>
          </a:xfrm>
        </p:grpSpPr>
        <p:sp>
          <p:nvSpPr>
            <p:cNvPr id="125964" name="Text Box 12"/>
            <p:cNvSpPr txBox="1">
              <a:spLocks noChangeArrowheads="1"/>
            </p:cNvSpPr>
            <p:nvPr/>
          </p:nvSpPr>
          <p:spPr bwMode="auto">
            <a:xfrm>
              <a:off x="4286" y="3249"/>
              <a:ext cx="635" cy="291"/>
            </a:xfrm>
            <a:prstGeom prst="rect">
              <a:avLst/>
            </a:prstGeom>
            <a:solidFill>
              <a:schemeClr val="bg1"/>
            </a:solidFill>
            <a:ln w="9525">
              <a:noFill/>
              <a:prstDash val="dash"/>
              <a:miter lim="800000"/>
              <a:headEnd/>
              <a:tailEnd type="none" w="lg" len="med"/>
            </a:ln>
            <a:effectLst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2400" dirty="0" err="1">
                  <a:solidFill>
                    <a:schemeClr val="tx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ahoma" pitchFamily="34" charset="0"/>
                  <a:cs typeface="Tahoma" pitchFamily="34" charset="0"/>
                </a:rPr>
                <a:t>BlueJ</a:t>
              </a:r>
              <a:endParaRPr lang="th-TH" sz="240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endParaRPr>
            </a:p>
          </p:txBody>
        </p:sp>
        <p:graphicFrame>
          <p:nvGraphicFramePr>
            <p:cNvPr id="11268" name="Object 4"/>
            <p:cNvGraphicFramePr>
              <a:graphicFrameLocks noChangeAspect="1"/>
            </p:cNvGraphicFramePr>
            <p:nvPr/>
          </p:nvGraphicFramePr>
          <p:xfrm>
            <a:off x="4286" y="2704"/>
            <a:ext cx="635" cy="55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315" name="Photo Editor Photo" r:id="rId10" imgW="857143" imgH="752381" progId="MSPhotoEd.3">
                    <p:embed/>
                  </p:oleObj>
                </mc:Choice>
                <mc:Fallback>
                  <p:oleObj name="Photo Editor Photo" r:id="rId10" imgW="857143" imgH="752381" progId="MSPhotoEd.3">
                    <p:embed/>
                    <p:pic>
                      <p:nvPicPr>
                        <p:cNvPr id="0" name="Object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286" y="2704"/>
                          <a:ext cx="635" cy="55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prstDash val="dash"/>
                              <a:miter lim="800000"/>
                              <a:headEnd/>
                              <a:tailEnd type="none" w="lg" len="med"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25966" name="Line 14"/>
          <p:cNvSpPr>
            <a:spLocks noChangeShapeType="1"/>
          </p:cNvSpPr>
          <p:nvPr/>
        </p:nvSpPr>
        <p:spPr bwMode="auto">
          <a:xfrm>
            <a:off x="1093788" y="2871788"/>
            <a:ext cx="65024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non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5967" name="Text Box 15"/>
          <p:cNvSpPr txBox="1">
            <a:spLocks noChangeArrowheads="1"/>
          </p:cNvSpPr>
          <p:nvPr/>
        </p:nvSpPr>
        <p:spPr bwMode="auto">
          <a:xfrm>
            <a:off x="1104900" y="2989263"/>
            <a:ext cx="66548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dash"/>
                <a:miter lim="800000"/>
                <a:headEnd/>
                <a:tailEnd type="none" w="lg" len="med"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>
                <a:latin typeface="Tahoma" pitchFamily="34" charset="0"/>
                <a:cs typeface="Tahoma" pitchFamily="34" charset="0"/>
              </a:rPr>
              <a:t>Integrated Development Environment</a:t>
            </a:r>
            <a:endParaRPr lang="th-TH">
              <a:latin typeface="Tahoma" pitchFamily="34" charset="0"/>
              <a:cs typeface="Tahoma" pitchFamily="34" charset="0"/>
            </a:endParaRPr>
          </a:p>
        </p:txBody>
      </p:sp>
      <p:graphicFrame>
        <p:nvGraphicFramePr>
          <p:cNvPr id="125968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4857750" y="4692650"/>
          <a:ext cx="1743075" cy="1323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16" name="Photo Editor Photo" r:id="rId12" imgW="3877216" imgH="2943636" progId="MSPhotoEd.3">
                  <p:embed/>
                </p:oleObj>
              </mc:Choice>
              <mc:Fallback>
                <p:oleObj name="Photo Editor Photo" r:id="rId12" imgW="3877216" imgH="2943636" progId="MSPhotoEd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57750" y="4692650"/>
                        <a:ext cx="1743075" cy="1323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cap="flat" cmpd="sng">
                            <a:solidFill>
                              <a:schemeClr val="tx1"/>
                            </a:solidFill>
                            <a:prstDash val="dash"/>
                            <a:miter lim="800000"/>
                            <a:headEnd type="none" w="med" len="med"/>
                            <a:tailEnd type="none" w="lg" len="med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5969" name="AutoShape 17"/>
          <p:cNvSpPr>
            <a:spLocks noChangeArrowheads="1"/>
          </p:cNvSpPr>
          <p:nvPr/>
        </p:nvSpPr>
        <p:spPr bwMode="auto">
          <a:xfrm>
            <a:off x="6781800" y="5164138"/>
            <a:ext cx="769938" cy="581025"/>
          </a:xfrm>
          <a:prstGeom prst="leftArrow">
            <a:avLst>
              <a:gd name="adj1" fmla="val 50000"/>
              <a:gd name="adj2" fmla="val 33128"/>
            </a:avLst>
          </a:prstGeom>
          <a:solidFill>
            <a:schemeClr val="accent1"/>
          </a:solidFill>
          <a:ln w="9525">
            <a:solidFill>
              <a:schemeClr val="tx2"/>
            </a:solidFill>
            <a:miter lim="800000"/>
            <a:headEnd/>
            <a:tailEnd type="none" w="lg" len="med"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th-TH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25970" name="Text Box 18"/>
          <p:cNvSpPr txBox="1">
            <a:spLocks noChangeArrowheads="1"/>
          </p:cNvSpPr>
          <p:nvPr/>
        </p:nvSpPr>
        <p:spPr bwMode="auto">
          <a:xfrm>
            <a:off x="3543300" y="1493838"/>
            <a:ext cx="3732213" cy="138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 type="none" w="lg" len="med"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9pPr>
          </a:lstStyle>
          <a:p>
            <a:r>
              <a:rPr lang="en-US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SE : Standard Edition</a:t>
            </a:r>
          </a:p>
          <a:p>
            <a:r>
              <a:rPr lang="en-US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ME : Micro Edition</a:t>
            </a:r>
          </a:p>
          <a:p>
            <a:r>
              <a:rPr lang="en-US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EE : Enterprise Edition</a:t>
            </a:r>
            <a:endParaRPr lang="th-TH">
              <a:solidFill>
                <a:schemeClr val="tx2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25971" name="AutoShape 19"/>
          <p:cNvSpPr>
            <a:spLocks noChangeArrowheads="1"/>
          </p:cNvSpPr>
          <p:nvPr/>
        </p:nvSpPr>
        <p:spPr bwMode="auto">
          <a:xfrm>
            <a:off x="7059613" y="1452563"/>
            <a:ext cx="769937" cy="581025"/>
          </a:xfrm>
          <a:prstGeom prst="leftArrow">
            <a:avLst>
              <a:gd name="adj1" fmla="val 50000"/>
              <a:gd name="adj2" fmla="val 33128"/>
            </a:avLst>
          </a:prstGeom>
          <a:solidFill>
            <a:schemeClr val="accent1"/>
          </a:solidFill>
          <a:ln w="9525">
            <a:solidFill>
              <a:schemeClr val="tx2"/>
            </a:solidFill>
            <a:miter lim="800000"/>
            <a:headEnd/>
            <a:tailEnd type="none" w="lg" len="med"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th-TH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25972" name="Text Box 20"/>
          <p:cNvSpPr txBox="1">
            <a:spLocks noChangeArrowheads="1"/>
          </p:cNvSpPr>
          <p:nvPr/>
        </p:nvSpPr>
        <p:spPr bwMode="auto">
          <a:xfrm>
            <a:off x="1641475" y="4084638"/>
            <a:ext cx="2301875" cy="40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 type="none" w="lg" len="med"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9pPr>
          </a:lstStyle>
          <a:p>
            <a:r>
              <a:rPr lang="en-US" sz="200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www.netbeans.org</a:t>
            </a:r>
            <a:endParaRPr lang="th-TH" sz="2000">
              <a:solidFill>
                <a:srgbClr val="0000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25973" name="Text Box 21"/>
          <p:cNvSpPr txBox="1">
            <a:spLocks noChangeArrowheads="1"/>
          </p:cNvSpPr>
          <p:nvPr/>
        </p:nvSpPr>
        <p:spPr bwMode="auto">
          <a:xfrm>
            <a:off x="4879975" y="4318000"/>
            <a:ext cx="2033588" cy="401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 type="none" w="lg" len="med"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9pPr>
          </a:lstStyle>
          <a:p>
            <a:r>
              <a:rPr lang="en-US" sz="200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www.eclipse.org</a:t>
            </a:r>
            <a:endParaRPr lang="th-TH" sz="2000">
              <a:solidFill>
                <a:srgbClr val="0000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25974" name="Text Box 22"/>
          <p:cNvSpPr txBox="1">
            <a:spLocks noChangeArrowheads="1"/>
          </p:cNvSpPr>
          <p:nvPr/>
        </p:nvSpPr>
        <p:spPr bwMode="auto">
          <a:xfrm>
            <a:off x="1844675" y="5740400"/>
            <a:ext cx="1820863" cy="401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 type="none" w="lg" len="med"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9pPr>
          </a:lstStyle>
          <a:p>
            <a:r>
              <a:rPr lang="en-US" sz="200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www.bluej.org</a:t>
            </a:r>
            <a:endParaRPr lang="th-TH" sz="2000">
              <a:solidFill>
                <a:srgbClr val="000000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958" grpId="0"/>
      <p:bldP spid="125966" grpId="0" animBg="1"/>
      <p:bldP spid="125967" grpId="0"/>
      <p:bldP spid="125969" grpId="0" animBg="1"/>
      <p:bldP spid="125970" grpId="0" build="p"/>
      <p:bldP spid="125971" grpId="0" animBg="1"/>
      <p:bldP spid="125972" grpId="0"/>
      <p:bldP spid="125973" grpId="0"/>
      <p:bldP spid="125974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Java SDK + </a:t>
            </a:r>
            <a:r>
              <a:rPr lang="en-US" dirty="0" err="1" smtClean="0"/>
              <a:t>JLab</a:t>
            </a:r>
            <a:endParaRPr lang="th-TH" dirty="0"/>
          </a:p>
        </p:txBody>
      </p:sp>
      <p:sp>
        <p:nvSpPr>
          <p:cNvPr id="3076" name="Content Placeholder 2"/>
          <p:cNvSpPr>
            <a:spLocks noGrp="1"/>
          </p:cNvSpPr>
          <p:nvPr>
            <p:ph idx="1"/>
          </p:nvPr>
        </p:nvSpPr>
        <p:spPr>
          <a:xfrm>
            <a:off x="684213" y="908050"/>
            <a:ext cx="8316912" cy="1949450"/>
          </a:xfrm>
        </p:spPr>
        <p:txBody>
          <a:bodyPr/>
          <a:lstStyle/>
          <a:p>
            <a:r>
              <a:rPr lang="en-US" smtClean="0"/>
              <a:t>download </a:t>
            </a:r>
            <a:r>
              <a:rPr lang="th-TH" smtClean="0"/>
              <a:t>จาก</a:t>
            </a:r>
          </a:p>
          <a:p>
            <a:pPr>
              <a:buFontTx/>
              <a:buNone/>
            </a:pPr>
            <a:r>
              <a:rPr lang="en-US" sz="2200" smtClean="0"/>
              <a:t>    http://www.cp.eng.chula.ac.th/~somchai/2110101/cd101.zip</a:t>
            </a:r>
            <a:br>
              <a:rPr lang="en-US" sz="2200" smtClean="0"/>
            </a:br>
            <a:endParaRPr lang="en-US" sz="2200" smtClean="0"/>
          </a:p>
          <a:p>
            <a:r>
              <a:rPr lang="th-TH" smtClean="0"/>
              <a:t>หรือใช้ </a:t>
            </a:r>
            <a:r>
              <a:rPr lang="en-US" smtClean="0"/>
              <a:t>CD-ROM </a:t>
            </a:r>
            <a:r>
              <a:rPr lang="th-TH" smtClean="0"/>
              <a:t>หลังหนังสือ</a:t>
            </a:r>
          </a:p>
        </p:txBody>
      </p:sp>
      <p:graphicFrame>
        <p:nvGraphicFramePr>
          <p:cNvPr id="3074" name="Object 3"/>
          <p:cNvGraphicFramePr>
            <a:graphicFrameLocks noChangeAspect="1"/>
          </p:cNvGraphicFramePr>
          <p:nvPr/>
        </p:nvGraphicFramePr>
        <p:xfrm>
          <a:off x="3143250" y="2928938"/>
          <a:ext cx="2711450" cy="300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8" r:id="rId4" imgW="3486637" imgH="3858164" progId="">
                  <p:embed/>
                </p:oleObj>
              </mc:Choice>
              <mc:Fallback>
                <p:oleObj r:id="rId4" imgW="3486637" imgH="3858164" progId="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43250" y="2928938"/>
                        <a:ext cx="2711450" cy="3000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0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 build="p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th-TH"/>
              <a:t>สรุป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th-TH" smtClean="0"/>
              <a:t>หนึ่งโปรแกรมมีหลายคลาส </a:t>
            </a:r>
          </a:p>
          <a:p>
            <a:r>
              <a:rPr lang="th-TH" smtClean="0"/>
              <a:t>หนึ่งคลาสมีหลายเมท็อด </a:t>
            </a:r>
          </a:p>
          <a:p>
            <a:r>
              <a:rPr lang="th-TH" smtClean="0"/>
              <a:t>หนึ่งเมท็อดมีหลายคำสั่ง</a:t>
            </a:r>
          </a:p>
          <a:p>
            <a:r>
              <a:rPr lang="th-TH" smtClean="0"/>
              <a:t>โปรแกรมจาวาเริ่มทำงานที่เมท็อดชื่อ </a:t>
            </a:r>
            <a:r>
              <a:rPr lang="en-US" smtClean="0"/>
              <a:t>main</a:t>
            </a:r>
          </a:p>
          <a:p>
            <a:r>
              <a:rPr lang="th-TH" smtClean="0"/>
              <a:t>การทำงานจะทำทีละคำสั่งตามลำดับจากบนลงล่าง</a:t>
            </a:r>
          </a:p>
          <a:p>
            <a:r>
              <a:rPr lang="th-TH" smtClean="0"/>
              <a:t>โปรแกรมต้องถูกหลักไวยากรณ์</a:t>
            </a:r>
          </a:p>
          <a:p>
            <a:r>
              <a:rPr lang="th-TH" smtClean="0"/>
              <a:t>โปรแกรมต้องทำงานถูกต้องตามข้อกำหนด</a:t>
            </a:r>
          </a:p>
          <a:p>
            <a:r>
              <a:rPr lang="th-TH" smtClean="0"/>
              <a:t>โปรแกรมต้องอ่านเข้าใจได้ง่าย ๆ </a:t>
            </a:r>
          </a:p>
          <a:p>
            <a:r>
              <a:rPr lang="th-TH" smtClean="0"/>
              <a:t>วงจรการพัฒนาโปรแกรม</a:t>
            </a:r>
            <a:br>
              <a:rPr lang="th-TH" smtClean="0"/>
            </a:br>
            <a:r>
              <a:rPr lang="en-US" smtClean="0"/>
              <a:t>edit – compile – run – debug </a:t>
            </a:r>
            <a:endParaRPr lang="th-TH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25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25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25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build="p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ลองทำดู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84213" y="908050"/>
            <a:ext cx="8136259" cy="5105400"/>
          </a:xfrm>
        </p:spPr>
        <p:txBody>
          <a:bodyPr/>
          <a:lstStyle/>
          <a:p>
            <a:r>
              <a:rPr lang="th-TH" dirty="0" smtClean="0"/>
              <a:t>เขียนโปรแกรมให้แสดง</a:t>
            </a:r>
          </a:p>
          <a:p>
            <a:pPr lvl="1"/>
            <a:r>
              <a:rPr lang="th-TH" dirty="0" smtClean="0"/>
              <a:t>ชื่อ-นามสกุล</a:t>
            </a:r>
          </a:p>
          <a:p>
            <a:pPr lvl="1"/>
            <a:r>
              <a:rPr lang="th-TH" dirty="0" smtClean="0"/>
              <a:t>รหัสประจำตัวนิสิต</a:t>
            </a:r>
          </a:p>
          <a:p>
            <a:pPr lvl="1"/>
            <a:r>
              <a:rPr lang="th-TH" smtClean="0"/>
              <a:t>ตอนเรียนที่</a:t>
            </a:r>
            <a:endParaRPr lang="th-TH" dirty="0" smtClean="0"/>
          </a:p>
          <a:p>
            <a:pPr lvl="1"/>
            <a:r>
              <a:rPr lang="th-TH" dirty="0" smtClean="0"/>
              <a:t>เบอร์มือถือ และ </a:t>
            </a:r>
            <a:r>
              <a:rPr lang="en-US" dirty="0" smtClean="0"/>
              <a:t>email</a:t>
            </a:r>
            <a:endParaRPr lang="th-TH" dirty="0" smtClean="0"/>
          </a:p>
          <a:p>
            <a:pPr lvl="1"/>
            <a:r>
              <a:rPr lang="th-TH" dirty="0" smtClean="0"/>
              <a:t>โรงเรียนที่จบมา</a:t>
            </a:r>
          </a:p>
          <a:p>
            <a:pPr lvl="1"/>
            <a:r>
              <a:rPr lang="th-TH" dirty="0" smtClean="0"/>
              <a:t>คะแนนเฉลี่ยสะสมตอนจบ ม.</a:t>
            </a:r>
            <a:r>
              <a:rPr lang="en-US" dirty="0" smtClean="0"/>
              <a:t>6</a:t>
            </a:r>
          </a:p>
          <a:p>
            <a:pPr lvl="1"/>
            <a:r>
              <a:rPr lang="th-TH" dirty="0" smtClean="0"/>
              <a:t>เข้าวิศวะ จุฬาฯ มาได้อย่างไร? (โครงการพิเศษ, โอลิมปิค, รับตรง, แอดมิดชั่น, ฯลฯ)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57489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1822 : Charles Baggage (Difference Engine)</a:t>
            </a:r>
            <a:endParaRPr lang="th-TH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1000125" y="5143500"/>
            <a:ext cx="7358063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ko-KR" sz="2400" kern="0" dirty="0">
                <a:latin typeface="+mn-lt"/>
                <a:cs typeface="Tahoma" pitchFamily="34" charset="0"/>
              </a:rPr>
              <a:t>Compute tables of numbers, such as logarithm tables</a:t>
            </a:r>
            <a:endParaRPr lang="th-TH" altLang="ko-KR" sz="2400" kern="0" dirty="0">
              <a:latin typeface="+mn-lt"/>
              <a:cs typeface="Tahoma" pitchFamily="34" charset="0"/>
            </a:endParaRPr>
          </a:p>
        </p:txBody>
      </p:sp>
      <p:pic>
        <p:nvPicPr>
          <p:cNvPr id="2048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438" y="857250"/>
            <a:ext cx="6357937" cy="423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1833 : Charles Baggage (Analytical Engine) </a:t>
            </a:r>
            <a:endParaRPr lang="th-TH" dirty="0" smtClean="0"/>
          </a:p>
        </p:txBody>
      </p:sp>
      <p:pic>
        <p:nvPicPr>
          <p:cNvPr id="21507" name="Picture 4" descr="difeng1-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1000125"/>
            <a:ext cx="4259262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4643438" y="1428750"/>
            <a:ext cx="4152900" cy="4357688"/>
          </a:xfrm>
          <a:prstGeom prst="rect">
            <a:avLst/>
          </a:prstGeom>
        </p:spPr>
        <p:txBody>
          <a:bodyPr/>
          <a:lstStyle/>
          <a:p>
            <a:pPr marL="285750" indent="-285750" eaLnBrk="1" hangingPunct="1">
              <a:lnSpc>
                <a:spcPct val="90000"/>
              </a:lnSpc>
              <a:spcBef>
                <a:spcPct val="20000"/>
              </a:spcBef>
              <a:buFontTx/>
              <a:buChar char="–"/>
              <a:defRPr/>
            </a:pPr>
            <a:r>
              <a:rPr lang="en-US" altLang="ko-KR" sz="2400" kern="0" dirty="0">
                <a:latin typeface="+mn-lt"/>
                <a:cs typeface="Tahoma" pitchFamily="34" charset="0"/>
              </a:rPr>
              <a:t>The first autonomic computing machine</a:t>
            </a:r>
          </a:p>
          <a:p>
            <a:pPr marL="285750" indent="-285750" eaLnBrk="1" hangingPunct="1">
              <a:lnSpc>
                <a:spcPct val="90000"/>
              </a:lnSpc>
              <a:spcBef>
                <a:spcPct val="20000"/>
              </a:spcBef>
              <a:buFontTx/>
              <a:buChar char="–"/>
              <a:defRPr/>
            </a:pPr>
            <a:r>
              <a:rPr lang="en-US" altLang="ko-KR" sz="2400" kern="0" dirty="0">
                <a:latin typeface="+mn-lt"/>
                <a:cs typeface="Tahoma" pitchFamily="34" charset="0"/>
              </a:rPr>
              <a:t>It has central processing unit, memory storage, software instructions, punch card inputs, and printed outputs</a:t>
            </a:r>
          </a:p>
          <a:p>
            <a:pPr marL="685800" lvl="1" indent="-228600"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altLang="ko-KR" sz="2000" kern="0" dirty="0">
                <a:latin typeface="+mn-lt"/>
                <a:cs typeface="Tahoma" pitchFamily="34" charset="0"/>
              </a:rPr>
              <a:t>50 decimal digit calculations</a:t>
            </a:r>
          </a:p>
          <a:p>
            <a:pPr marL="685800" lvl="1" indent="-228600"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altLang="ko-KR" sz="2000" kern="0" dirty="0">
                <a:latin typeface="+mn-lt"/>
                <a:cs typeface="Tahoma" pitchFamily="34" charset="0"/>
              </a:rPr>
              <a:t>Memory of 1000 digits</a:t>
            </a:r>
          </a:p>
          <a:p>
            <a:pPr marL="285750" indent="-285750" eaLnBrk="1" hangingPunct="1">
              <a:lnSpc>
                <a:spcPct val="90000"/>
              </a:lnSpc>
              <a:spcBef>
                <a:spcPct val="20000"/>
              </a:spcBef>
              <a:buFontTx/>
              <a:buChar char="–"/>
              <a:defRPr/>
            </a:pPr>
            <a:r>
              <a:rPr lang="en-US" altLang="ko-KR" sz="2400" kern="0" dirty="0">
                <a:latin typeface="+mn-lt"/>
                <a:cs typeface="Tahoma" pitchFamily="34" charset="0"/>
              </a:rPr>
              <a:t>Operated by steam power !</a:t>
            </a:r>
          </a:p>
          <a:p>
            <a:pPr marL="285750" indent="-285750" eaLnBrk="1" hangingPunct="1">
              <a:lnSpc>
                <a:spcPct val="90000"/>
              </a:lnSpc>
              <a:spcBef>
                <a:spcPct val="20000"/>
              </a:spcBef>
              <a:buFontTx/>
              <a:buChar char="–"/>
              <a:defRPr/>
            </a:pPr>
            <a:r>
              <a:rPr lang="en-US" altLang="ko-KR" sz="2400" kern="0" dirty="0">
                <a:latin typeface="+mn-lt"/>
                <a:cs typeface="Tahoma" pitchFamily="34" charset="0"/>
              </a:rPr>
              <a:t>Baggage failed to build the engine</a:t>
            </a:r>
          </a:p>
          <a:p>
            <a:pPr marL="285750" indent="-285750" eaLnBrk="1" hangingPunct="1">
              <a:lnSpc>
                <a:spcPct val="90000"/>
              </a:lnSpc>
              <a:spcBef>
                <a:spcPct val="20000"/>
              </a:spcBef>
              <a:buFontTx/>
              <a:buChar char="–"/>
              <a:defRPr/>
            </a:pPr>
            <a:endParaRPr lang="en-US" altLang="ko-KR" sz="2400" kern="0" dirty="0">
              <a:latin typeface="+mn-lt"/>
              <a:cs typeface="Tahoma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1890 : Herman Hollerith (Hollerith desk)</a:t>
            </a:r>
            <a:endParaRPr lang="th-TH" dirty="0" smtClean="0"/>
          </a:p>
        </p:txBody>
      </p:sp>
      <p:pic>
        <p:nvPicPr>
          <p:cNvPr id="2253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14" r="27539"/>
          <a:stretch>
            <a:fillRect/>
          </a:stretch>
        </p:blipFill>
        <p:spPr bwMode="auto">
          <a:xfrm>
            <a:off x="714375" y="1143000"/>
            <a:ext cx="4429125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2" name="TextBox 3"/>
          <p:cNvSpPr txBox="1">
            <a:spLocks noChangeArrowheads="1"/>
          </p:cNvSpPr>
          <p:nvPr/>
        </p:nvSpPr>
        <p:spPr bwMode="auto">
          <a:xfrm>
            <a:off x="5214938" y="1214438"/>
            <a:ext cx="3643312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9pPr>
          </a:lstStyle>
          <a:p>
            <a:r>
              <a:rPr lang="th-TH">
                <a:latin typeface="Tahoma" pitchFamily="34" charset="0"/>
                <a:cs typeface="Tahoma" pitchFamily="34" charset="0"/>
              </a:rPr>
              <a:t>เครื่องอ่านบัตรเจาะรู เพื่อนับข้อมูลทางสถิติ สำมะโนครัวประชากร</a:t>
            </a:r>
          </a:p>
        </p:txBody>
      </p:sp>
      <p:pic>
        <p:nvPicPr>
          <p:cNvPr id="22533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7938" y="3214688"/>
            <a:ext cx="1263650" cy="1204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4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0775" y="4857750"/>
            <a:ext cx="1728788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5" name="Picture 5" descr="punched card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7438" y="5072063"/>
            <a:ext cx="3133725" cy="1357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1940 : Harvard Mark I</a:t>
            </a:r>
            <a:endParaRPr lang="th-TH" dirty="0" smtClean="0"/>
          </a:p>
        </p:txBody>
      </p:sp>
      <p:pic>
        <p:nvPicPr>
          <p:cNvPr id="2355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53" b="16013"/>
          <a:stretch>
            <a:fillRect/>
          </a:stretch>
        </p:blipFill>
        <p:spPr bwMode="auto">
          <a:xfrm>
            <a:off x="785813" y="857250"/>
            <a:ext cx="7572375" cy="421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6" name="TextBox 3"/>
          <p:cNvSpPr txBox="1">
            <a:spLocks noChangeArrowheads="1"/>
          </p:cNvSpPr>
          <p:nvPr/>
        </p:nvSpPr>
        <p:spPr bwMode="auto">
          <a:xfrm>
            <a:off x="642938" y="5157788"/>
            <a:ext cx="792956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9pPr>
          </a:lstStyle>
          <a:p>
            <a:r>
              <a:rPr lang="en-US" sz="2400">
                <a:latin typeface="Tahoma" pitchFamily="34" charset="0"/>
                <a:cs typeface="Tahoma" pitchFamily="34" charset="0"/>
              </a:rPr>
              <a:t>An electro-mechanical computer was constructed out of switches, relays, rotating shafts, and clutches , weighed 5 tons,  ran non-stop for 15 years.</a:t>
            </a:r>
            <a:endParaRPr lang="th-TH" sz="2400"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omchai">
  <a:themeElements>
    <a:clrScheme name="somchai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omchai">
      <a:majorFont>
        <a:latin typeface="Tahoma"/>
        <a:ea typeface=""/>
        <a:cs typeface="Angsana New"/>
      </a:majorFont>
      <a:minorFont>
        <a:latin typeface="Tahoma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ngsana New" pitchFamily="18" charset="-34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ngsana New" pitchFamily="18" charset="-34"/>
          </a:defRPr>
        </a:defPPr>
      </a:lstStyle>
    </a:lnDef>
  </a:objectDefaults>
  <a:extraClrSchemeLst>
    <a:extraClrScheme>
      <a:clrScheme name="somchai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omchai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omchai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omchai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omchai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omchai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omchai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2883</TotalTime>
  <Words>2368</Words>
  <Application>Microsoft Office PowerPoint</Application>
  <PresentationFormat>On-screen Show (4:3)</PresentationFormat>
  <Paragraphs>573</Paragraphs>
  <Slides>56</Slides>
  <Notes>56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56</vt:i4>
      </vt:variant>
    </vt:vector>
  </HeadingPairs>
  <TitlesOfParts>
    <vt:vector size="59" baseType="lpstr">
      <vt:lpstr>somchai</vt:lpstr>
      <vt:lpstr>Photo Editor Photo</vt:lpstr>
      <vt:lpstr>ABC FlowCharter</vt:lpstr>
      <vt:lpstr>2110101 : การทำโปรแกรมคอมพิวเตอร์  ระบบคอมพิวเตอร์เบื้องต้น</vt:lpstr>
      <vt:lpstr>วัตถุประสงค์ของ 2110101</vt:lpstr>
      <vt:lpstr>300 B.C. : Babylonians</vt:lpstr>
      <vt:lpstr>1632 : Slide Rule</vt:lpstr>
      <vt:lpstr>1642 : Blaise Pascal (Pascaline)</vt:lpstr>
      <vt:lpstr>1822 : Charles Baggage (Difference Engine)</vt:lpstr>
      <vt:lpstr>1833 : Charles Baggage (Analytical Engine) </vt:lpstr>
      <vt:lpstr>1890 : Herman Hollerith (Hollerith desk)</vt:lpstr>
      <vt:lpstr>1940 : Harvard Mark I</vt:lpstr>
      <vt:lpstr>1946 : ENIAC (used for H-bomb research)</vt:lpstr>
      <vt:lpstr>คอมพิวเตอร์ในแต่ละยุค</vt:lpstr>
      <vt:lpstr>Apple Computers</vt:lpstr>
      <vt:lpstr>70 กว่าปีที่ผ่านมา</vt:lpstr>
      <vt:lpstr>Game Consoles</vt:lpstr>
      <vt:lpstr>จำนวนทรานซิสเตอร์</vt:lpstr>
      <vt:lpstr>ประสิทธิภาพของหน่วยประมวลผล</vt:lpstr>
      <vt:lpstr>คอมพิวเตอร์</vt:lpstr>
      <vt:lpstr>คุณลักษณะของคอมพิวเตอร์</vt:lpstr>
      <vt:lpstr>องค์ประกอบของคอมพิวเตอร์</vt:lpstr>
      <vt:lpstr>Hardware</vt:lpstr>
      <vt:lpstr>Central Processing Unit</vt:lpstr>
      <vt:lpstr>CPU : Microprocessor</vt:lpstr>
      <vt:lpstr>Memory</vt:lpstr>
      <vt:lpstr>Memory</vt:lpstr>
      <vt:lpstr>Input/Output Devices</vt:lpstr>
      <vt:lpstr>หน่วยต่างๆ ที่น่าสนใจ</vt:lpstr>
      <vt:lpstr>ประเภท : ขนาดและน้ำหนัก</vt:lpstr>
      <vt:lpstr>Software</vt:lpstr>
      <vt:lpstr>Software</vt:lpstr>
      <vt:lpstr>ขั้นตอนการพัฒนาซอฟต์แวร์</vt:lpstr>
      <vt:lpstr>หัวข้อ</vt:lpstr>
      <vt:lpstr>ภาษาคอมพิวเตอร์</vt:lpstr>
      <vt:lpstr>การแก้ปัญหา</vt:lpstr>
      <vt:lpstr>การใช้คอมพิวเตอร์ในการแก้ปัญหา</vt:lpstr>
      <vt:lpstr>การเขียนโปรแกรมเพื่อแก้ปัญหา</vt:lpstr>
      <vt:lpstr>การทำงานของโปรแกรม</vt:lpstr>
      <vt:lpstr>ไวยากรณ์ของภาษา</vt:lpstr>
      <vt:lpstr>องค์ประกอบของโปรแกรม</vt:lpstr>
      <vt:lpstr>คำสั่งมีหลายแบบ</vt:lpstr>
      <vt:lpstr>ช่วงแรก (จำให้ได้)</vt:lpstr>
      <vt:lpstr>System.out.print,  println</vt:lpstr>
      <vt:lpstr>PowerPoint Presentation</vt:lpstr>
      <vt:lpstr>รหัสต้นฉบับ  รหัสเครื่อง</vt:lpstr>
      <vt:lpstr>โปรแกรมต้อง</vt:lpstr>
      <vt:lpstr>ตัวแปลโปรแกรม</vt:lpstr>
      <vt:lpstr>ผิดที่ไหน ?</vt:lpstr>
      <vt:lpstr>ผิดที่ไหน ?</vt:lpstr>
      <vt:lpstr>โปรแกรมสวย อ่านง่าย</vt:lpstr>
      <vt:lpstr>เติมหมายเหตุ (comment)</vt:lpstr>
      <vt:lpstr>สวยเกินไปอาจผิดกฎ</vt:lpstr>
      <vt:lpstr>เขียนได้หรือไม่</vt:lpstr>
      <vt:lpstr>วงจรการพัฒนาการโปรแกรม</vt:lpstr>
      <vt:lpstr>ก่อนเริ่มเขียนโปรแกรม</vt:lpstr>
      <vt:lpstr>Java SDK + JLab</vt:lpstr>
      <vt:lpstr>สรุป</vt:lpstr>
      <vt:lpstr>ลองทำดู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การทำโปรแกรมคอมพิวเตอร์</dc:title>
  <dc:creator>Somchai</dc:creator>
  <cp:lastModifiedBy>Somchai</cp:lastModifiedBy>
  <cp:revision>126</cp:revision>
  <dcterms:created xsi:type="dcterms:W3CDTF">2002-04-12T09:05:11Z</dcterms:created>
  <dcterms:modified xsi:type="dcterms:W3CDTF">2011-12-15T04:45:26Z</dcterms:modified>
</cp:coreProperties>
</file>