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2" r:id="rId1"/>
  </p:sldMasterIdLst>
  <p:notesMasterIdLst>
    <p:notesMasterId r:id="rId47"/>
  </p:notesMasterIdLst>
  <p:sldIdLst>
    <p:sldId id="334" r:id="rId2"/>
    <p:sldId id="355" r:id="rId3"/>
    <p:sldId id="287" r:id="rId4"/>
    <p:sldId id="288" r:id="rId5"/>
    <p:sldId id="289" r:id="rId6"/>
    <p:sldId id="290" r:id="rId7"/>
    <p:sldId id="343" r:id="rId8"/>
    <p:sldId id="292" r:id="rId9"/>
    <p:sldId id="293" r:id="rId10"/>
    <p:sldId id="294" r:id="rId11"/>
    <p:sldId id="295" r:id="rId12"/>
    <p:sldId id="296" r:id="rId13"/>
    <p:sldId id="344" r:id="rId14"/>
    <p:sldId id="345" r:id="rId15"/>
    <p:sldId id="346" r:id="rId16"/>
    <p:sldId id="347" r:id="rId17"/>
    <p:sldId id="374" r:id="rId18"/>
    <p:sldId id="335" r:id="rId19"/>
    <p:sldId id="336" r:id="rId20"/>
    <p:sldId id="337" r:id="rId21"/>
    <p:sldId id="338" r:id="rId22"/>
    <p:sldId id="326" r:id="rId23"/>
    <p:sldId id="297" r:id="rId24"/>
    <p:sldId id="298" r:id="rId25"/>
    <p:sldId id="301" r:id="rId26"/>
    <p:sldId id="306" r:id="rId27"/>
    <p:sldId id="307" r:id="rId28"/>
    <p:sldId id="314" r:id="rId29"/>
    <p:sldId id="351" r:id="rId30"/>
    <p:sldId id="353" r:id="rId31"/>
    <p:sldId id="352" r:id="rId32"/>
    <p:sldId id="354" r:id="rId33"/>
    <p:sldId id="357" r:id="rId34"/>
    <p:sldId id="358" r:id="rId35"/>
    <p:sldId id="359" r:id="rId36"/>
    <p:sldId id="361" r:id="rId37"/>
    <p:sldId id="367" r:id="rId38"/>
    <p:sldId id="364" r:id="rId39"/>
    <p:sldId id="365" r:id="rId40"/>
    <p:sldId id="366" r:id="rId41"/>
    <p:sldId id="369" r:id="rId42"/>
    <p:sldId id="370" r:id="rId43"/>
    <p:sldId id="371" r:id="rId44"/>
    <p:sldId id="372" r:id="rId45"/>
    <p:sldId id="368" r:id="rId46"/>
  </p:sldIdLst>
  <p:sldSz cx="9144000" cy="6858000" type="screen4x3"/>
  <p:notesSz cx="7086600" cy="10223500"/>
  <p:defaultTextStyle>
    <a:defPPr>
      <a:defRPr lang="th-TH"/>
    </a:defPPr>
    <a:lvl1pPr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ngsana New" pitchFamily="18" charset="-34"/>
        <a:ea typeface="+mn-ea"/>
        <a:cs typeface="Angsana New" pitchFamily="18" charset="-34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ngsana New" pitchFamily="18" charset="-34"/>
        <a:ea typeface="+mn-ea"/>
        <a:cs typeface="Angsana New" pitchFamily="18" charset="-34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ngsana New" pitchFamily="18" charset="-34"/>
        <a:ea typeface="+mn-ea"/>
        <a:cs typeface="Angsana New" pitchFamily="18" charset="-34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ngsana New" pitchFamily="18" charset="-34"/>
        <a:ea typeface="+mn-ea"/>
        <a:cs typeface="Angsana New" pitchFamily="18" charset="-34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ngsana New" pitchFamily="18" charset="-34"/>
        <a:ea typeface="+mn-ea"/>
        <a:cs typeface="Angsana New" pitchFamily="18" charset="-34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ngsana New" pitchFamily="18" charset="-34"/>
        <a:ea typeface="+mn-ea"/>
        <a:cs typeface="Angsana New" pitchFamily="18" charset="-34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ngsana New" pitchFamily="18" charset="-34"/>
        <a:ea typeface="+mn-ea"/>
        <a:cs typeface="Angsana New" pitchFamily="18" charset="-34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ngsana New" pitchFamily="18" charset="-34"/>
        <a:ea typeface="+mn-ea"/>
        <a:cs typeface="Angsana New" pitchFamily="18" charset="-34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ngsana New" pitchFamily="18" charset="-34"/>
        <a:ea typeface="+mn-ea"/>
        <a:cs typeface="Angsana New" pitchFamily="18" charset="-34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003300"/>
    <a:srgbClr val="CC00CC"/>
    <a:srgbClr val="CC0099"/>
    <a:srgbClr val="FFFFCC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-5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8" d="100"/>
        <a:sy n="98" d="100"/>
      </p:scale>
      <p:origin x="0" y="623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image" Target="../media/image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022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Tahoma" pitchFamily="34" charset="0"/>
                <a:cs typeface="+mn-cs"/>
              </a:defRPr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14788" y="0"/>
            <a:ext cx="307022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Tahoma" pitchFamily="34" charset="0"/>
                <a:cs typeface="+mn-cs"/>
              </a:defRPr>
            </a:lvl1pPr>
          </a:lstStyle>
          <a:p>
            <a:pPr>
              <a:defRPr/>
            </a:pPr>
            <a:fld id="{C249A58C-92F4-44C5-889D-8CD38AE42AD2}" type="datetimeFigureOut">
              <a:rPr lang="th-TH"/>
              <a:pPr>
                <a:defRPr/>
              </a:pPr>
              <a:t>10/08/54</a:t>
            </a:fld>
            <a:endParaRPr lang="th-TH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87425" y="766763"/>
            <a:ext cx="5111750" cy="38338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th-TH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8025" y="4856163"/>
            <a:ext cx="5670550" cy="46005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th-TH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10738"/>
            <a:ext cx="307022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Tahoma" pitchFamily="34" charset="0"/>
                <a:cs typeface="+mn-cs"/>
              </a:defRPr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14788" y="9710738"/>
            <a:ext cx="307022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Tahoma" pitchFamily="34" charset="0"/>
                <a:cs typeface="+mn-cs"/>
              </a:defRPr>
            </a:lvl1pPr>
          </a:lstStyle>
          <a:p>
            <a:pPr>
              <a:defRPr/>
            </a:pPr>
            <a:fld id="{9915DAC8-C8F9-4871-811D-BDDED927432A}" type="slidenum">
              <a:rPr lang="th-TH"/>
              <a:pPr>
                <a:defRPr/>
              </a:pPr>
              <a:t>‹#›</a:t>
            </a:fld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5676692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cs typeface="Cordia New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4371124-7EEB-458B-A388-F6BA4C09ADEA}" type="slidenum">
              <a:rPr lang="th-TH" smtClean="0"/>
              <a:pPr>
                <a:defRPr/>
              </a:pPr>
              <a:t>32</a:t>
            </a:fld>
            <a:endParaRPr lang="th-TH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  <a:noFill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th-TH"/>
              <a:t>Click to edit Master title style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5029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th-TH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208785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923714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1588"/>
            <a:ext cx="2286000" cy="60118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-3175" y="1588"/>
            <a:ext cx="6708775" cy="60118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8790534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-3175" y="1588"/>
            <a:ext cx="9147175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4213" y="908050"/>
            <a:ext cx="3883025" cy="2476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719638" y="908050"/>
            <a:ext cx="3884612" cy="2476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4213" y="3536950"/>
            <a:ext cx="3883025" cy="2476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9638" y="3536950"/>
            <a:ext cx="3884612" cy="2476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517486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latin typeface="Tahoma" pitchFamily="34" charset="0"/>
                <a:cs typeface="Tahom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aseline="0">
                <a:latin typeface="Tahoma" pitchFamily="34" charset="0"/>
                <a:cs typeface="Tahoma" pitchFamily="34" charset="0"/>
              </a:defRPr>
            </a:lvl1pPr>
            <a:lvl2pPr>
              <a:defRPr baseline="0">
                <a:latin typeface="Tahoma" pitchFamily="34" charset="0"/>
                <a:cs typeface="Tahoma" pitchFamily="34" charset="0"/>
              </a:defRPr>
            </a:lvl2pPr>
            <a:lvl3pPr>
              <a:defRPr baseline="0">
                <a:latin typeface="Tahoma" pitchFamily="34" charset="0"/>
                <a:cs typeface="Tahoma" pitchFamily="34" charset="0"/>
              </a:defRPr>
            </a:lvl3pPr>
            <a:lvl4pPr>
              <a:defRPr baseline="0">
                <a:latin typeface="Tahoma" pitchFamily="34" charset="0"/>
                <a:cs typeface="Tahoma" pitchFamily="34" charset="0"/>
              </a:defRPr>
            </a:lvl4pPr>
            <a:lvl5pPr>
              <a:defRPr baseline="0">
                <a:latin typeface="Tahoma" pitchFamily="34" charset="0"/>
                <a:cs typeface="Tahom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577381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422484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latin typeface="Tahoma" pitchFamily="34" charset="0"/>
                <a:cs typeface="Tahom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908050"/>
            <a:ext cx="3883025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9638" y="908050"/>
            <a:ext cx="3884612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130303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1329982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latin typeface="Tahoma" pitchFamily="34" charset="0"/>
                <a:cs typeface="Tahom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65595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06596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182945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th-TH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242053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908050"/>
            <a:ext cx="7920037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h-TH" smtClean="0"/>
              <a:t>Click to edit Master text styles</a:t>
            </a:r>
          </a:p>
          <a:p>
            <a:pPr lvl="1"/>
            <a:r>
              <a:rPr lang="th-TH" smtClean="0"/>
              <a:t>Second level</a:t>
            </a:r>
          </a:p>
          <a:p>
            <a:pPr lvl="2"/>
            <a:r>
              <a:rPr lang="th-TH" smtClean="0"/>
              <a:t>Third level</a:t>
            </a:r>
          </a:p>
          <a:p>
            <a:pPr lvl="3"/>
            <a:r>
              <a:rPr lang="th-TH" smtClean="0"/>
              <a:t>Fourth level</a:t>
            </a:r>
          </a:p>
          <a:p>
            <a:pPr lvl="4"/>
            <a:r>
              <a:rPr lang="th-TH" smtClean="0"/>
              <a:t>Fifth level</a:t>
            </a:r>
          </a:p>
        </p:txBody>
      </p:sp>
      <p:sp>
        <p:nvSpPr>
          <p:cNvPr id="67587" name="Text Box 3"/>
          <p:cNvSpPr txBox="1">
            <a:spLocks noChangeArrowheads="1"/>
          </p:cNvSpPr>
          <p:nvPr/>
        </p:nvSpPr>
        <p:spPr bwMode="auto">
          <a:xfrm>
            <a:off x="0" y="6597650"/>
            <a:ext cx="356393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th-TH" sz="1200">
                <a:latin typeface="Tahoma" pitchFamily="34" charset="0"/>
                <a:cs typeface="Tahoma" pitchFamily="34" charset="0"/>
              </a:rPr>
              <a:t>2110101 วิศวกรรมคอมพิวเตอร์ จุฬาฯ </a:t>
            </a:r>
            <a:r>
              <a:rPr lang="en-US" sz="1200">
                <a:latin typeface="Tahoma" pitchFamily="34" charset="0"/>
                <a:cs typeface="Tahoma" pitchFamily="34" charset="0"/>
              </a:rPr>
              <a:t>(</a:t>
            </a:r>
            <a:fld id="{DB1E911B-09F4-44E6-A8D3-85D58E381A8D}" type="datetime1">
              <a:rPr lang="th-TH" sz="1200">
                <a:latin typeface="Tahoma" pitchFamily="34" charset="0"/>
                <a:cs typeface="Tahoma" pitchFamily="34" charset="0"/>
              </a:rPr>
              <a:pPr>
                <a:spcBef>
                  <a:spcPct val="50000"/>
                </a:spcBef>
                <a:defRPr/>
              </a:pPr>
              <a:t>10/08/54</a:t>
            </a:fld>
            <a:r>
              <a:rPr lang="en-US" sz="1200">
                <a:latin typeface="Tahoma" pitchFamily="34" charset="0"/>
                <a:cs typeface="Tahoma" pitchFamily="34" charset="0"/>
              </a:rPr>
              <a:t>)</a:t>
            </a:r>
            <a:endParaRPr lang="th-TH" sz="1200">
              <a:latin typeface="Tahoma" pitchFamily="34" charset="0"/>
              <a:cs typeface="Tahoma" pitchFamily="34" charset="0"/>
            </a:endParaRPr>
          </a:p>
        </p:txBody>
      </p:sp>
      <p:sp>
        <p:nvSpPr>
          <p:cNvPr id="67588" name="Text Box 4"/>
          <p:cNvSpPr txBox="1">
            <a:spLocks noChangeArrowheads="1"/>
          </p:cNvSpPr>
          <p:nvPr/>
        </p:nvSpPr>
        <p:spPr bwMode="auto">
          <a:xfrm>
            <a:off x="7885113" y="6597650"/>
            <a:ext cx="125888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fld id="{A884A0DE-62DA-4C97-A10D-4A1DC4599775}" type="slidenum">
              <a:rPr lang="en-US" sz="1200">
                <a:latin typeface="Tahoma" pitchFamily="34" charset="0"/>
                <a:cs typeface="Tahoma" pitchFamily="34" charset="0"/>
              </a:rPr>
              <a:pPr algn="r">
                <a:spcBef>
                  <a:spcPct val="50000"/>
                </a:spcBef>
                <a:defRPr/>
              </a:pPr>
              <a:t>‹#›</a:t>
            </a:fld>
            <a:endParaRPr lang="th-TH" sz="12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6758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-3175" y="1588"/>
            <a:ext cx="9147175" cy="762000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50000">
                <a:srgbClr val="000099"/>
              </a:gs>
              <a:gs pos="100000">
                <a:schemeClr val="tx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th-TH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  <p:sldLayoutId id="2147483767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ahoma" pitchFamily="34" charset="0"/>
          <a:ea typeface="+mj-ea"/>
          <a:cs typeface="Tahoma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ahoma" pitchFamily="34" charset="0"/>
          <a:cs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ahoma" pitchFamily="34" charset="0"/>
          <a:cs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ahoma" pitchFamily="34" charset="0"/>
          <a:cs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ahoma" pitchFamily="34" charset="0"/>
          <a:cs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ahoma" pitchFamily="34" charset="0"/>
          <a:cs typeface="Angsana New" pitchFamily="18" charset="-34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ahoma" pitchFamily="34" charset="0"/>
          <a:cs typeface="Angsana New" pitchFamily="18" charset="-34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ahoma" pitchFamily="34" charset="0"/>
          <a:cs typeface="Angsana New" pitchFamily="18" charset="-34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ahoma" pitchFamily="34" charset="0"/>
          <a:cs typeface="Angsana New" pitchFamily="18" charset="-34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Tahoma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Tahom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cs typeface="Tahom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Tahoma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3.w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5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6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8.e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7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tx1"/>
                    </a:gs>
                    <a:gs pos="50000">
                      <a:srgbClr val="000099"/>
                    </a:gs>
                    <a:gs pos="100000">
                      <a:schemeClr val="tx1"/>
                    </a:gs>
                  </a:gsLst>
                  <a:lin ang="5400000" scaled="1"/>
                </a:gradFill>
              </a14:hiddenFill>
            </a:ext>
          </a:extLst>
        </p:spPr>
        <p:txBody>
          <a:bodyPr/>
          <a:lstStyle/>
          <a:p>
            <a:r>
              <a:rPr lang="th-TH" sz="4400" smtClean="0"/>
              <a:t>การเลือกและวงวน (ภาคสอง)</a:t>
            </a:r>
          </a:p>
        </p:txBody>
      </p:sp>
      <p:sp>
        <p:nvSpPr>
          <p:cNvPr id="9219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622550" y="4518025"/>
            <a:ext cx="6264275" cy="1774825"/>
            <a:chOff x="1642" y="2866"/>
            <a:chExt cx="3946" cy="1118"/>
          </a:xfrm>
        </p:grpSpPr>
        <p:sp>
          <p:nvSpPr>
            <p:cNvPr id="18489" name="AutoShape 3"/>
            <p:cNvSpPr>
              <a:spLocks noChangeArrowheads="1"/>
            </p:cNvSpPr>
            <p:nvPr/>
          </p:nvSpPr>
          <p:spPr bwMode="auto">
            <a:xfrm>
              <a:off x="1642" y="2905"/>
              <a:ext cx="3946" cy="1026"/>
            </a:xfrm>
            <a:prstGeom prst="roundRect">
              <a:avLst>
                <a:gd name="adj" fmla="val 10514"/>
              </a:avLst>
            </a:prstGeom>
            <a:solidFill>
              <a:srgbClr val="DDDDDD"/>
            </a:solidFill>
            <a:ln w="9525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 lIns="90000" tIns="46800" rIns="90000" bIns="46800" anchor="ctr"/>
            <a:lstStyle/>
            <a:p>
              <a:endParaRPr lang="en-US">
                <a:latin typeface="Tahoma" pitchFamily="34" charset="0"/>
                <a:cs typeface="Tahoma" pitchFamily="34" charset="0"/>
              </a:endParaRPr>
            </a:p>
          </p:txBody>
        </p:sp>
        <p:grpSp>
          <p:nvGrpSpPr>
            <p:cNvPr id="18490" name="Group 4"/>
            <p:cNvGrpSpPr>
              <a:grpSpLocks/>
            </p:cNvGrpSpPr>
            <p:nvPr/>
          </p:nvGrpSpPr>
          <p:grpSpPr bwMode="auto">
            <a:xfrm>
              <a:off x="1708" y="2866"/>
              <a:ext cx="3748" cy="1118"/>
              <a:chOff x="1708" y="2722"/>
              <a:chExt cx="3748" cy="1118"/>
            </a:xfrm>
          </p:grpSpPr>
          <p:sp>
            <p:nvSpPr>
              <p:cNvPr id="18491" name="Text Box 5"/>
              <p:cNvSpPr txBox="1">
                <a:spLocks noChangeArrowheads="1"/>
              </p:cNvSpPr>
              <p:nvPr/>
            </p:nvSpPr>
            <p:spPr bwMode="auto">
              <a:xfrm>
                <a:off x="4864" y="2944"/>
                <a:ext cx="237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 type="none" w="lg" len="med"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r>
                  <a:rPr lang="en-US" sz="2000">
                    <a:solidFill>
                      <a:schemeClr val="tx2"/>
                    </a:solidFill>
                    <a:latin typeface="Tahoma" pitchFamily="34" charset="0"/>
                    <a:cs typeface="Tahoma" pitchFamily="34" charset="0"/>
                  </a:rPr>
                  <a:t>T</a:t>
                </a:r>
                <a:endParaRPr lang="th-TH" sz="2000">
                  <a:solidFill>
                    <a:schemeClr val="tx2"/>
                  </a:solidFill>
                  <a:latin typeface="Tahoma" pitchFamily="34" charset="0"/>
                  <a:cs typeface="Tahoma" pitchFamily="34" charset="0"/>
                </a:endParaRPr>
              </a:p>
            </p:txBody>
          </p:sp>
          <p:sp>
            <p:nvSpPr>
              <p:cNvPr id="290822" name="AutoShape 6"/>
              <p:cNvSpPr>
                <a:spLocks noChangeArrowheads="1"/>
              </p:cNvSpPr>
              <p:nvPr/>
            </p:nvSpPr>
            <p:spPr bwMode="auto">
              <a:xfrm>
                <a:off x="1708" y="2852"/>
                <a:ext cx="3254" cy="635"/>
              </a:xfrm>
              <a:prstGeom prst="flowChartDecision">
                <a:avLst/>
              </a:prstGeom>
              <a:solidFill>
                <a:schemeClr val="bg1"/>
              </a:solidFill>
              <a:ln w="9525">
                <a:solidFill>
                  <a:schemeClr val="tx2"/>
                </a:solidFill>
                <a:miter lim="800000"/>
                <a:headEnd/>
                <a:tailEnd type="none" w="lg" len="med"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tIns="144000" anchor="ctr"/>
              <a:lstStyle/>
              <a:p>
                <a:pPr algn="ctr">
                  <a:lnSpc>
                    <a:spcPct val="80000"/>
                  </a:lnSpc>
                  <a:defRPr/>
                </a:pPr>
                <a:r>
                  <a:rPr lang="en-US" sz="2200" i="1" dirty="0">
                    <a:solidFill>
                      <a:schemeClr val="tx2"/>
                    </a:solidFill>
                    <a:latin typeface="Times New Roman" pitchFamily="18" charset="0"/>
                    <a:cs typeface="Tahoma" pitchFamily="34" charset="0"/>
                  </a:rPr>
                  <a:t>y </a:t>
                </a:r>
                <a:r>
                  <a:rPr lang="en-US" sz="2200" dirty="0">
                    <a:solidFill>
                      <a:schemeClr val="tx2"/>
                    </a:solidFill>
                    <a:latin typeface="Times New Roman" pitchFamily="18" charset="0"/>
                    <a:cs typeface="Tahoma" pitchFamily="34" charset="0"/>
                  </a:rPr>
                  <a:t>% 4 == 0  </a:t>
                </a:r>
                <a:r>
                  <a:rPr lang="th-TH" sz="2200" dirty="0">
                    <a:solidFill>
                      <a:srgbClr val="FF0000"/>
                    </a:solidFill>
                    <a:latin typeface="Times New Roman" pitchFamily="18" charset="0"/>
                    <a:cs typeface="Tahoma" pitchFamily="34" charset="0"/>
                  </a:rPr>
                  <a:t>และ </a:t>
                </a:r>
                <a:r>
                  <a:rPr lang="en-US" sz="2200" i="1" dirty="0">
                    <a:solidFill>
                      <a:schemeClr val="tx2"/>
                    </a:solidFill>
                    <a:latin typeface="Times New Roman" pitchFamily="18" charset="0"/>
                    <a:cs typeface="Tahoma" pitchFamily="34" charset="0"/>
                  </a:rPr>
                  <a:t>y</a:t>
                </a:r>
                <a:r>
                  <a:rPr lang="en-US" sz="2200" dirty="0">
                    <a:solidFill>
                      <a:schemeClr val="tx2"/>
                    </a:solidFill>
                    <a:latin typeface="Times New Roman" pitchFamily="18" charset="0"/>
                    <a:cs typeface="Tahoma" pitchFamily="34" charset="0"/>
                  </a:rPr>
                  <a:t> % 100 </a:t>
                </a:r>
                <a:r>
                  <a:rPr lang="en-US" sz="2200" dirty="0">
                    <a:solidFill>
                      <a:schemeClr val="tx2"/>
                    </a:solidFill>
                    <a:latin typeface="Times New Roman" pitchFamily="18" charset="0"/>
                    <a:cs typeface="Tahoma" pitchFamily="34" charset="0"/>
                    <a:sym typeface="Symbol" pitchFamily="18" charset="2"/>
                  </a:rPr>
                  <a:t> 0</a:t>
                </a:r>
                <a:br>
                  <a:rPr lang="en-US" sz="2200" dirty="0">
                    <a:solidFill>
                      <a:schemeClr val="tx2"/>
                    </a:solidFill>
                    <a:latin typeface="Times New Roman" pitchFamily="18" charset="0"/>
                    <a:cs typeface="Tahoma" pitchFamily="34" charset="0"/>
                    <a:sym typeface="Symbol" pitchFamily="18" charset="2"/>
                  </a:rPr>
                </a:br>
                <a:r>
                  <a:rPr lang="th-TH" sz="2200" dirty="0">
                    <a:solidFill>
                      <a:srgbClr val="FF0000"/>
                    </a:solidFill>
                    <a:latin typeface="Times New Roman" pitchFamily="18" charset="0"/>
                    <a:cs typeface="Tahoma" pitchFamily="34" charset="0"/>
                    <a:sym typeface="Symbol" pitchFamily="18" charset="2"/>
                  </a:rPr>
                  <a:t>หรือ</a:t>
                </a:r>
                <a:r>
                  <a:rPr lang="th-TH" sz="2200" dirty="0">
                    <a:solidFill>
                      <a:schemeClr val="tx2"/>
                    </a:solidFill>
                    <a:latin typeface="Times New Roman" pitchFamily="18" charset="0"/>
                    <a:cs typeface="Tahoma" pitchFamily="34" charset="0"/>
                    <a:sym typeface="Symbol" pitchFamily="18" charset="2"/>
                  </a:rPr>
                  <a:t> </a:t>
                </a:r>
                <a:r>
                  <a:rPr lang="en-US" sz="2200" i="1" dirty="0">
                    <a:solidFill>
                      <a:schemeClr val="tx2"/>
                    </a:solidFill>
                    <a:latin typeface="Times New Roman" pitchFamily="18" charset="0"/>
                    <a:cs typeface="Tahoma" pitchFamily="34" charset="0"/>
                    <a:sym typeface="Symbol" pitchFamily="18" charset="2"/>
                  </a:rPr>
                  <a:t>y</a:t>
                </a:r>
                <a:r>
                  <a:rPr lang="en-US" sz="2200" dirty="0">
                    <a:solidFill>
                      <a:schemeClr val="tx2"/>
                    </a:solidFill>
                    <a:latin typeface="Times New Roman" pitchFamily="18" charset="0"/>
                    <a:cs typeface="Tahoma" pitchFamily="34" charset="0"/>
                    <a:sym typeface="Symbol" pitchFamily="18" charset="2"/>
                  </a:rPr>
                  <a:t> % 400 == 0</a:t>
                </a:r>
              </a:p>
            </p:txBody>
          </p:sp>
          <p:cxnSp>
            <p:nvCxnSpPr>
              <p:cNvPr id="18493" name="AutoShape 7"/>
              <p:cNvCxnSpPr>
                <a:cxnSpLocks noChangeShapeType="1"/>
                <a:stCxn id="290822" idx="3"/>
                <a:endCxn id="290825" idx="0"/>
              </p:cNvCxnSpPr>
              <p:nvPr/>
            </p:nvCxnSpPr>
            <p:spPr bwMode="auto">
              <a:xfrm>
                <a:off x="4962" y="3170"/>
                <a:ext cx="156" cy="123"/>
              </a:xfrm>
              <a:prstGeom prst="bentConnector2">
                <a:avLst/>
              </a:prstGeom>
              <a:noFill/>
              <a:ln w="9525">
                <a:solidFill>
                  <a:schemeClr val="tx2"/>
                </a:solidFill>
                <a:miter lim="800000"/>
                <a:headEnd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8494" name="Text Box 8"/>
              <p:cNvSpPr txBox="1">
                <a:spLocks noChangeArrowheads="1"/>
              </p:cNvSpPr>
              <p:nvPr/>
            </p:nvSpPr>
            <p:spPr bwMode="auto">
              <a:xfrm>
                <a:off x="3015" y="3434"/>
                <a:ext cx="199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 type="none" w="lg" len="med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r>
                  <a:rPr lang="en-US" sz="2000">
                    <a:solidFill>
                      <a:schemeClr val="tx2"/>
                    </a:solidFill>
                    <a:latin typeface="Tahoma" pitchFamily="34" charset="0"/>
                    <a:cs typeface="Tahoma" pitchFamily="34" charset="0"/>
                  </a:rPr>
                  <a:t>F</a:t>
                </a:r>
                <a:endParaRPr lang="th-TH" sz="2000">
                  <a:solidFill>
                    <a:schemeClr val="tx2"/>
                  </a:solidFill>
                  <a:latin typeface="Tahoma" pitchFamily="34" charset="0"/>
                  <a:cs typeface="Tahoma" pitchFamily="34" charset="0"/>
                </a:endParaRPr>
              </a:p>
            </p:txBody>
          </p:sp>
          <p:sp>
            <p:nvSpPr>
              <p:cNvPr id="290825" name="AutoShape 9"/>
              <p:cNvSpPr>
                <a:spLocks noChangeArrowheads="1"/>
              </p:cNvSpPr>
              <p:nvPr/>
            </p:nvSpPr>
            <p:spPr bwMode="auto">
              <a:xfrm>
                <a:off x="4779" y="3293"/>
                <a:ext cx="677" cy="259"/>
              </a:xfrm>
              <a:prstGeom prst="flowChartProcess">
                <a:avLst/>
              </a:prstGeom>
              <a:solidFill>
                <a:schemeClr val="bg1"/>
              </a:solidFill>
              <a:ln w="9525">
                <a:solidFill>
                  <a:schemeClr val="tx2"/>
                </a:solidFill>
                <a:miter lim="800000"/>
                <a:headEnd/>
                <a:tailEnd type="none" w="lg" len="med"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US" sz="2400" dirty="0">
                    <a:solidFill>
                      <a:schemeClr val="tx2"/>
                    </a:solidFill>
                    <a:latin typeface="Times New Roman" pitchFamily="18" charset="0"/>
                    <a:cs typeface="Tahoma" pitchFamily="34" charset="0"/>
                  </a:rPr>
                  <a:t>29 </a:t>
                </a:r>
                <a:r>
                  <a:rPr lang="th-TH" sz="2400" dirty="0">
                    <a:solidFill>
                      <a:schemeClr val="tx2"/>
                    </a:solidFill>
                    <a:latin typeface="Times New Roman" pitchFamily="18" charset="0"/>
                    <a:cs typeface="Tahoma" pitchFamily="34" charset="0"/>
                  </a:rPr>
                  <a:t>วัน</a:t>
                </a:r>
                <a:endParaRPr lang="en-US" sz="2400" dirty="0">
                  <a:solidFill>
                    <a:schemeClr val="tx2"/>
                  </a:solidFill>
                  <a:latin typeface="Times New Roman" pitchFamily="18" charset="0"/>
                  <a:cs typeface="Tahoma" pitchFamily="34" charset="0"/>
                </a:endParaRPr>
              </a:p>
            </p:txBody>
          </p:sp>
          <p:sp>
            <p:nvSpPr>
              <p:cNvPr id="18496" name="Line 10"/>
              <p:cNvSpPr>
                <a:spLocks noChangeShapeType="1"/>
              </p:cNvSpPr>
              <p:nvPr/>
            </p:nvSpPr>
            <p:spPr bwMode="auto">
              <a:xfrm>
                <a:off x="3320" y="2722"/>
                <a:ext cx="0" cy="140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th-TH"/>
              </a:p>
            </p:txBody>
          </p:sp>
          <p:cxnSp>
            <p:nvCxnSpPr>
              <p:cNvPr id="18497" name="AutoShape 11"/>
              <p:cNvCxnSpPr>
                <a:cxnSpLocks noChangeShapeType="1"/>
                <a:stCxn id="290822" idx="2"/>
                <a:endCxn id="18498" idx="0"/>
              </p:cNvCxnSpPr>
              <p:nvPr/>
            </p:nvCxnSpPr>
            <p:spPr bwMode="auto">
              <a:xfrm>
                <a:off x="3335" y="3487"/>
                <a:ext cx="5" cy="134"/>
              </a:xfrm>
              <a:prstGeom prst="straightConnector1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8498" name="Oval 12"/>
              <p:cNvSpPr>
                <a:spLocks noChangeArrowheads="1"/>
              </p:cNvSpPr>
              <p:nvPr/>
            </p:nvSpPr>
            <p:spPr bwMode="auto">
              <a:xfrm>
                <a:off x="3270" y="3621"/>
                <a:ext cx="139" cy="12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2"/>
                </a:solidFill>
                <a:round/>
                <a:headEnd/>
                <a:tailEnd type="none" w="lg" len="med"/>
              </a:ln>
            </p:spPr>
            <p:txBody>
              <a:bodyPr wrap="none" anchor="ctr"/>
              <a:lstStyle/>
              <a:p>
                <a:endParaRPr lang="en-US">
                  <a:latin typeface="Tahoma" pitchFamily="34" charset="0"/>
                  <a:cs typeface="Tahoma" pitchFamily="34" charset="0"/>
                </a:endParaRPr>
              </a:p>
            </p:txBody>
          </p:sp>
          <p:cxnSp>
            <p:nvCxnSpPr>
              <p:cNvPr id="18499" name="AutoShape 13"/>
              <p:cNvCxnSpPr>
                <a:cxnSpLocks noChangeShapeType="1"/>
                <a:stCxn id="290825" idx="2"/>
                <a:endCxn id="18498" idx="6"/>
              </p:cNvCxnSpPr>
              <p:nvPr/>
            </p:nvCxnSpPr>
            <p:spPr bwMode="auto">
              <a:xfrm rot="5400000">
                <a:off x="4199" y="2762"/>
                <a:ext cx="129" cy="1709"/>
              </a:xfrm>
              <a:prstGeom prst="bentConnector2">
                <a:avLst/>
              </a:prstGeom>
              <a:noFill/>
              <a:ln w="9525">
                <a:solidFill>
                  <a:schemeClr val="tx2"/>
                </a:solidFill>
                <a:miter lim="800000"/>
                <a:headEnd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8500" name="AutoShape 14"/>
              <p:cNvCxnSpPr>
                <a:cxnSpLocks noChangeShapeType="1"/>
                <a:stCxn id="18498" idx="4"/>
              </p:cNvCxnSpPr>
              <p:nvPr/>
            </p:nvCxnSpPr>
            <p:spPr bwMode="auto">
              <a:xfrm flipH="1">
                <a:off x="3333" y="3741"/>
                <a:ext cx="7" cy="99"/>
              </a:xfrm>
              <a:prstGeom prst="straightConnector1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  <p:sp>
        <p:nvSpPr>
          <p:cNvPr id="290831" name="Rectangle 1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ตัวอย่าง </a:t>
            </a:r>
            <a:r>
              <a:rPr lang="en-US"/>
              <a:t>: </a:t>
            </a:r>
            <a:r>
              <a:rPr lang="th-TH"/>
              <a:t>เดือนกุมภาพันธ์มีกี่วัน</a:t>
            </a:r>
          </a:p>
        </p:txBody>
      </p:sp>
      <p:grpSp>
        <p:nvGrpSpPr>
          <p:cNvPr id="4" name="Group 16"/>
          <p:cNvGrpSpPr>
            <a:grpSpLocks/>
          </p:cNvGrpSpPr>
          <p:nvPr/>
        </p:nvGrpSpPr>
        <p:grpSpPr bwMode="auto">
          <a:xfrm>
            <a:off x="1555750" y="1744663"/>
            <a:ext cx="1957388" cy="1400175"/>
            <a:chOff x="980" y="1099"/>
            <a:chExt cx="1233" cy="882"/>
          </a:xfrm>
        </p:grpSpPr>
        <p:cxnSp>
          <p:nvCxnSpPr>
            <p:cNvPr id="18485" name="AutoShape 17"/>
            <p:cNvCxnSpPr>
              <a:cxnSpLocks noChangeShapeType="1"/>
              <a:stCxn id="290842" idx="3"/>
              <a:endCxn id="290836" idx="0"/>
            </p:cNvCxnSpPr>
            <p:nvPr/>
          </p:nvCxnSpPr>
          <p:spPr bwMode="auto">
            <a:xfrm>
              <a:off x="1350" y="1099"/>
              <a:ext cx="165" cy="202"/>
            </a:xfrm>
            <a:prstGeom prst="bentConnector2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8486" name="Text Box 18"/>
            <p:cNvSpPr txBox="1">
              <a:spLocks noChangeArrowheads="1"/>
            </p:cNvSpPr>
            <p:nvPr/>
          </p:nvSpPr>
          <p:spPr bwMode="auto">
            <a:xfrm>
              <a:off x="1982" y="1379"/>
              <a:ext cx="231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2000">
                  <a:solidFill>
                    <a:schemeClr val="tx2"/>
                  </a:solidFill>
                  <a:latin typeface="Tahoma" pitchFamily="34" charset="0"/>
                  <a:cs typeface="Tahoma" pitchFamily="34" charset="0"/>
                </a:rPr>
                <a:t>T</a:t>
              </a:r>
              <a:endParaRPr lang="th-TH" sz="2000">
                <a:solidFill>
                  <a:schemeClr val="tx2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8487" name="Text Box 19"/>
            <p:cNvSpPr txBox="1">
              <a:spLocks noChangeArrowheads="1"/>
            </p:cNvSpPr>
            <p:nvPr/>
          </p:nvSpPr>
          <p:spPr bwMode="auto">
            <a:xfrm>
              <a:off x="1204" y="1731"/>
              <a:ext cx="199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2000">
                  <a:solidFill>
                    <a:schemeClr val="tx2"/>
                  </a:solidFill>
                  <a:latin typeface="Tahoma" pitchFamily="34" charset="0"/>
                  <a:cs typeface="Tahoma" pitchFamily="34" charset="0"/>
                </a:rPr>
                <a:t>F</a:t>
              </a:r>
              <a:endParaRPr lang="th-TH" sz="2000">
                <a:solidFill>
                  <a:schemeClr val="tx2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290836" name="AutoShape 20"/>
            <p:cNvSpPr>
              <a:spLocks noChangeArrowheads="1"/>
            </p:cNvSpPr>
            <p:nvPr/>
          </p:nvSpPr>
          <p:spPr bwMode="auto">
            <a:xfrm>
              <a:off x="980" y="1301"/>
              <a:ext cx="1070" cy="558"/>
            </a:xfrm>
            <a:prstGeom prst="flowChartDecision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 type="none" w="lg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tIns="180000" anchor="ctr"/>
            <a:lstStyle/>
            <a:p>
              <a:pPr algn="ctr">
                <a:lnSpc>
                  <a:spcPct val="80000"/>
                </a:lnSpc>
                <a:defRPr/>
              </a:pPr>
              <a:r>
                <a:rPr lang="en-US" sz="2200" i="1" dirty="0">
                  <a:solidFill>
                    <a:schemeClr val="tx2"/>
                  </a:solidFill>
                  <a:latin typeface="Times New Roman" pitchFamily="18" charset="0"/>
                  <a:cs typeface="Tahoma" pitchFamily="34" charset="0"/>
                </a:rPr>
                <a:t>y </a:t>
              </a:r>
              <a:r>
                <a:rPr lang="en-US" sz="2200" dirty="0">
                  <a:solidFill>
                    <a:schemeClr val="tx2"/>
                  </a:solidFill>
                  <a:latin typeface="Times New Roman" pitchFamily="18" charset="0"/>
                  <a:cs typeface="Tahoma" pitchFamily="34" charset="0"/>
                </a:rPr>
                <a:t>% 100</a:t>
              </a:r>
              <a:br>
                <a:rPr lang="en-US" sz="2200" dirty="0">
                  <a:solidFill>
                    <a:schemeClr val="tx2"/>
                  </a:solidFill>
                  <a:latin typeface="Times New Roman" pitchFamily="18" charset="0"/>
                  <a:cs typeface="Tahoma" pitchFamily="34" charset="0"/>
                </a:rPr>
              </a:br>
              <a:r>
                <a:rPr lang="en-US" sz="2200" dirty="0">
                  <a:solidFill>
                    <a:schemeClr val="tx2"/>
                  </a:solidFill>
                  <a:latin typeface="Times New Roman" pitchFamily="18" charset="0"/>
                  <a:cs typeface="Tahoma" pitchFamily="34" charset="0"/>
                  <a:sym typeface="Symbol" pitchFamily="18" charset="2"/>
                </a:rPr>
                <a:t></a:t>
              </a:r>
              <a:r>
                <a:rPr lang="en-US" sz="2200" dirty="0">
                  <a:solidFill>
                    <a:schemeClr val="tx2"/>
                  </a:solidFill>
                  <a:latin typeface="Times New Roman" pitchFamily="18" charset="0"/>
                  <a:cs typeface="Tahoma" pitchFamily="34" charset="0"/>
                </a:rPr>
                <a:t> 0</a:t>
              </a:r>
              <a:endParaRPr lang="th-TH" sz="2200" dirty="0">
                <a:solidFill>
                  <a:schemeClr val="tx2"/>
                </a:solidFill>
                <a:latin typeface="Times New Roman" pitchFamily="18" charset="0"/>
                <a:cs typeface="Tahoma" pitchFamily="34" charset="0"/>
              </a:endParaRPr>
            </a:p>
          </p:txBody>
        </p:sp>
      </p:grpSp>
      <p:grpSp>
        <p:nvGrpSpPr>
          <p:cNvPr id="5" name="Group 21"/>
          <p:cNvGrpSpPr>
            <a:grpSpLocks/>
          </p:cNvGrpSpPr>
          <p:nvPr/>
        </p:nvGrpSpPr>
        <p:grpSpPr bwMode="auto">
          <a:xfrm>
            <a:off x="3078163" y="2508250"/>
            <a:ext cx="1074737" cy="646113"/>
            <a:chOff x="1939" y="1580"/>
            <a:chExt cx="677" cy="407"/>
          </a:xfrm>
        </p:grpSpPr>
        <p:cxnSp>
          <p:nvCxnSpPr>
            <p:cNvPr id="18483" name="AutoShape 22"/>
            <p:cNvCxnSpPr>
              <a:cxnSpLocks noChangeShapeType="1"/>
              <a:stCxn id="290836" idx="3"/>
              <a:endCxn id="290839" idx="0"/>
            </p:cNvCxnSpPr>
            <p:nvPr/>
          </p:nvCxnSpPr>
          <p:spPr bwMode="auto">
            <a:xfrm>
              <a:off x="2050" y="1580"/>
              <a:ext cx="228" cy="148"/>
            </a:xfrm>
            <a:prstGeom prst="bentConnector2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90839" name="AutoShape 23"/>
            <p:cNvSpPr>
              <a:spLocks noChangeArrowheads="1"/>
            </p:cNvSpPr>
            <p:nvPr/>
          </p:nvSpPr>
          <p:spPr bwMode="auto">
            <a:xfrm>
              <a:off x="1939" y="1728"/>
              <a:ext cx="677" cy="259"/>
            </a:xfrm>
            <a:prstGeom prst="flowChartProcess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 type="none" w="lg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2400" dirty="0">
                  <a:solidFill>
                    <a:schemeClr val="tx2"/>
                  </a:solidFill>
                  <a:latin typeface="Times New Roman" pitchFamily="18" charset="0"/>
                  <a:cs typeface="Tahoma" pitchFamily="34" charset="0"/>
                </a:rPr>
                <a:t>29 </a:t>
              </a:r>
              <a:r>
                <a:rPr lang="th-TH" sz="2400" dirty="0">
                  <a:solidFill>
                    <a:schemeClr val="tx2"/>
                  </a:solidFill>
                  <a:latin typeface="Times New Roman" pitchFamily="18" charset="0"/>
                  <a:cs typeface="Tahoma" pitchFamily="34" charset="0"/>
                </a:rPr>
                <a:t>วัน</a:t>
              </a:r>
              <a:endParaRPr lang="en-US" sz="2400" dirty="0">
                <a:solidFill>
                  <a:schemeClr val="tx2"/>
                </a:solidFill>
                <a:latin typeface="Times New Roman" pitchFamily="18" charset="0"/>
                <a:cs typeface="Tahoma" pitchFamily="34" charset="0"/>
              </a:endParaRPr>
            </a:p>
          </p:txBody>
        </p:sp>
      </p:grpSp>
      <p:grpSp>
        <p:nvGrpSpPr>
          <p:cNvPr id="6" name="Group 24"/>
          <p:cNvGrpSpPr>
            <a:grpSpLocks/>
          </p:cNvGrpSpPr>
          <p:nvPr/>
        </p:nvGrpSpPr>
        <p:grpSpPr bwMode="auto">
          <a:xfrm>
            <a:off x="482600" y="1109663"/>
            <a:ext cx="1866900" cy="1328737"/>
            <a:chOff x="304" y="699"/>
            <a:chExt cx="1176" cy="837"/>
          </a:xfrm>
        </p:grpSpPr>
        <p:sp>
          <p:nvSpPr>
            <p:cNvPr id="18479" name="Text Box 25"/>
            <p:cNvSpPr txBox="1">
              <a:spLocks noChangeArrowheads="1"/>
            </p:cNvSpPr>
            <p:nvPr/>
          </p:nvSpPr>
          <p:spPr bwMode="auto">
            <a:xfrm>
              <a:off x="1271" y="875"/>
              <a:ext cx="209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2000">
                  <a:solidFill>
                    <a:schemeClr val="tx2"/>
                  </a:solidFill>
                  <a:latin typeface="Tahoma" pitchFamily="34" charset="0"/>
                  <a:cs typeface="Tahoma" pitchFamily="34" charset="0"/>
                </a:rPr>
                <a:t>T</a:t>
              </a:r>
              <a:endParaRPr lang="th-TH" sz="2000">
                <a:solidFill>
                  <a:schemeClr val="tx2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290842" name="AutoShape 26"/>
            <p:cNvSpPr>
              <a:spLocks noChangeArrowheads="1"/>
            </p:cNvSpPr>
            <p:nvPr/>
          </p:nvSpPr>
          <p:spPr bwMode="auto">
            <a:xfrm>
              <a:off x="304" y="829"/>
              <a:ext cx="1046" cy="539"/>
            </a:xfrm>
            <a:prstGeom prst="flowChartDecision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 type="none" w="lg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tIns="180000" anchor="ctr"/>
            <a:lstStyle/>
            <a:p>
              <a:pPr algn="ctr">
                <a:lnSpc>
                  <a:spcPct val="80000"/>
                </a:lnSpc>
                <a:defRPr/>
              </a:pPr>
              <a:r>
                <a:rPr lang="en-US" sz="2200" i="1" dirty="0">
                  <a:solidFill>
                    <a:schemeClr val="tx2"/>
                  </a:solidFill>
                  <a:latin typeface="Times New Roman" pitchFamily="18" charset="0"/>
                  <a:cs typeface="Tahoma" pitchFamily="34" charset="0"/>
                </a:rPr>
                <a:t>y </a:t>
              </a:r>
              <a:r>
                <a:rPr lang="en-US" sz="2200" dirty="0">
                  <a:solidFill>
                    <a:schemeClr val="tx2"/>
                  </a:solidFill>
                  <a:latin typeface="Times New Roman" pitchFamily="18" charset="0"/>
                  <a:cs typeface="Tahoma" pitchFamily="34" charset="0"/>
                </a:rPr>
                <a:t>% 4</a:t>
              </a:r>
              <a:br>
                <a:rPr lang="en-US" sz="2200" dirty="0">
                  <a:solidFill>
                    <a:schemeClr val="tx2"/>
                  </a:solidFill>
                  <a:latin typeface="Times New Roman" pitchFamily="18" charset="0"/>
                  <a:cs typeface="Tahoma" pitchFamily="34" charset="0"/>
                </a:rPr>
              </a:br>
              <a:r>
                <a:rPr lang="en-US" sz="2200" dirty="0">
                  <a:solidFill>
                    <a:schemeClr val="tx2"/>
                  </a:solidFill>
                  <a:latin typeface="Times New Roman" pitchFamily="18" charset="0"/>
                  <a:cs typeface="Tahoma" pitchFamily="34" charset="0"/>
                </a:rPr>
                <a:t>== 0</a:t>
              </a:r>
              <a:endParaRPr lang="th-TH" sz="2200" dirty="0">
                <a:solidFill>
                  <a:schemeClr val="tx2"/>
                </a:solidFill>
                <a:latin typeface="Times New Roman" pitchFamily="18" charset="0"/>
                <a:cs typeface="Tahoma" pitchFamily="34" charset="0"/>
              </a:endParaRPr>
            </a:p>
          </p:txBody>
        </p:sp>
        <p:sp>
          <p:nvSpPr>
            <p:cNvPr id="18481" name="Text Box 27"/>
            <p:cNvSpPr txBox="1">
              <a:spLocks noChangeArrowheads="1"/>
            </p:cNvSpPr>
            <p:nvPr/>
          </p:nvSpPr>
          <p:spPr bwMode="auto">
            <a:xfrm>
              <a:off x="604" y="1286"/>
              <a:ext cx="199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2000">
                  <a:solidFill>
                    <a:schemeClr val="tx2"/>
                  </a:solidFill>
                  <a:latin typeface="Tahoma" pitchFamily="34" charset="0"/>
                  <a:cs typeface="Tahoma" pitchFamily="34" charset="0"/>
                </a:rPr>
                <a:t>F</a:t>
              </a:r>
              <a:endParaRPr lang="th-TH" sz="2000">
                <a:solidFill>
                  <a:schemeClr val="tx2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8482" name="Line 28"/>
            <p:cNvSpPr>
              <a:spLocks noChangeShapeType="1"/>
            </p:cNvSpPr>
            <p:nvPr/>
          </p:nvSpPr>
          <p:spPr bwMode="auto">
            <a:xfrm>
              <a:off x="822" y="699"/>
              <a:ext cx="0" cy="14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th-TH"/>
            </a:p>
          </p:txBody>
        </p:sp>
      </p:grpSp>
      <p:grpSp>
        <p:nvGrpSpPr>
          <p:cNvPr id="7" name="Group 29"/>
          <p:cNvGrpSpPr>
            <a:grpSpLocks/>
          </p:cNvGrpSpPr>
          <p:nvPr/>
        </p:nvGrpSpPr>
        <p:grpSpPr bwMode="auto">
          <a:xfrm>
            <a:off x="1193800" y="2171700"/>
            <a:ext cx="2422525" cy="1222375"/>
            <a:chOff x="752" y="1368"/>
            <a:chExt cx="1526" cy="770"/>
          </a:xfrm>
        </p:grpSpPr>
        <p:cxnSp>
          <p:nvCxnSpPr>
            <p:cNvPr id="18475" name="AutoShape 30"/>
            <p:cNvCxnSpPr>
              <a:cxnSpLocks noChangeShapeType="1"/>
              <a:stCxn id="290842" idx="2"/>
              <a:endCxn id="18476" idx="0"/>
            </p:cNvCxnSpPr>
            <p:nvPr/>
          </p:nvCxnSpPr>
          <p:spPr bwMode="auto">
            <a:xfrm flipH="1">
              <a:off x="822" y="1368"/>
              <a:ext cx="5" cy="650"/>
            </a:xfrm>
            <a:prstGeom prst="straightConnector1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8476" name="Oval 31"/>
            <p:cNvSpPr>
              <a:spLocks noChangeArrowheads="1"/>
            </p:cNvSpPr>
            <p:nvPr/>
          </p:nvSpPr>
          <p:spPr bwMode="auto">
            <a:xfrm>
              <a:off x="752" y="2018"/>
              <a:ext cx="139" cy="12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round/>
              <a:headEnd/>
              <a:tailEnd type="none" w="lg" len="med"/>
            </a:ln>
          </p:spPr>
          <p:txBody>
            <a:bodyPr wrap="none" anchor="ctr"/>
            <a:lstStyle/>
            <a:p>
              <a:endParaRPr lang="en-US">
                <a:latin typeface="Tahoma" pitchFamily="34" charset="0"/>
                <a:cs typeface="Tahoma" pitchFamily="34" charset="0"/>
              </a:endParaRPr>
            </a:p>
          </p:txBody>
        </p:sp>
        <p:cxnSp>
          <p:nvCxnSpPr>
            <p:cNvPr id="18477" name="AutoShape 32"/>
            <p:cNvCxnSpPr>
              <a:cxnSpLocks noChangeShapeType="1"/>
              <a:stCxn id="290839" idx="2"/>
              <a:endCxn id="18476" idx="6"/>
            </p:cNvCxnSpPr>
            <p:nvPr/>
          </p:nvCxnSpPr>
          <p:spPr bwMode="auto">
            <a:xfrm rot="5400000">
              <a:off x="1539" y="1339"/>
              <a:ext cx="91" cy="1387"/>
            </a:xfrm>
            <a:prstGeom prst="bentConnector2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478" name="AutoShape 33"/>
            <p:cNvCxnSpPr>
              <a:cxnSpLocks noChangeShapeType="1"/>
              <a:stCxn id="290836" idx="2"/>
              <a:endCxn id="18476" idx="6"/>
            </p:cNvCxnSpPr>
            <p:nvPr/>
          </p:nvCxnSpPr>
          <p:spPr bwMode="auto">
            <a:xfrm rot="5400000">
              <a:off x="1093" y="1657"/>
              <a:ext cx="219" cy="624"/>
            </a:xfrm>
            <a:prstGeom prst="bentConnector2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8" name="Group 34"/>
          <p:cNvGrpSpPr>
            <a:grpSpLocks/>
          </p:cNvGrpSpPr>
          <p:nvPr/>
        </p:nvGrpSpPr>
        <p:grpSpPr bwMode="auto">
          <a:xfrm>
            <a:off x="1966913" y="3994150"/>
            <a:ext cx="1074737" cy="679450"/>
            <a:chOff x="1239" y="2516"/>
            <a:chExt cx="677" cy="428"/>
          </a:xfrm>
        </p:grpSpPr>
        <p:sp>
          <p:nvSpPr>
            <p:cNvPr id="290851" name="AutoShape 35"/>
            <p:cNvSpPr>
              <a:spLocks noChangeArrowheads="1"/>
            </p:cNvSpPr>
            <p:nvPr/>
          </p:nvSpPr>
          <p:spPr bwMode="auto">
            <a:xfrm>
              <a:off x="1239" y="2685"/>
              <a:ext cx="677" cy="259"/>
            </a:xfrm>
            <a:prstGeom prst="flowChartProcess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 type="none" w="lg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2400" dirty="0">
                  <a:solidFill>
                    <a:schemeClr val="tx2"/>
                  </a:solidFill>
                  <a:latin typeface="Times New Roman" pitchFamily="18" charset="0"/>
                  <a:cs typeface="Tahoma" pitchFamily="34" charset="0"/>
                </a:rPr>
                <a:t>29 </a:t>
              </a:r>
              <a:r>
                <a:rPr lang="th-TH" sz="2400" dirty="0">
                  <a:solidFill>
                    <a:schemeClr val="tx2"/>
                  </a:solidFill>
                  <a:latin typeface="Times New Roman" pitchFamily="18" charset="0"/>
                  <a:cs typeface="Tahoma" pitchFamily="34" charset="0"/>
                </a:rPr>
                <a:t>วัน</a:t>
              </a:r>
              <a:endParaRPr lang="en-US" sz="2400" dirty="0">
                <a:solidFill>
                  <a:schemeClr val="tx2"/>
                </a:solidFill>
                <a:latin typeface="Times New Roman" pitchFamily="18" charset="0"/>
                <a:cs typeface="Tahoma" pitchFamily="34" charset="0"/>
              </a:endParaRPr>
            </a:p>
          </p:txBody>
        </p:sp>
        <p:cxnSp>
          <p:nvCxnSpPr>
            <p:cNvPr id="18474" name="AutoShape 36"/>
            <p:cNvCxnSpPr>
              <a:cxnSpLocks noChangeShapeType="1"/>
              <a:stCxn id="290860" idx="3"/>
              <a:endCxn id="290851" idx="0"/>
            </p:cNvCxnSpPr>
            <p:nvPr/>
          </p:nvCxnSpPr>
          <p:spPr bwMode="auto">
            <a:xfrm>
              <a:off x="1350" y="2516"/>
              <a:ext cx="228" cy="169"/>
            </a:xfrm>
            <a:prstGeom prst="bentConnector2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9" name="Group 37"/>
          <p:cNvGrpSpPr>
            <a:grpSpLocks/>
          </p:cNvGrpSpPr>
          <p:nvPr/>
        </p:nvGrpSpPr>
        <p:grpSpPr bwMode="auto">
          <a:xfrm>
            <a:off x="1179513" y="4437063"/>
            <a:ext cx="1325562" cy="725487"/>
            <a:chOff x="743" y="2795"/>
            <a:chExt cx="835" cy="457"/>
          </a:xfrm>
        </p:grpSpPr>
        <p:sp>
          <p:nvSpPr>
            <p:cNvPr id="18469" name="Oval 38"/>
            <p:cNvSpPr>
              <a:spLocks noChangeArrowheads="1"/>
            </p:cNvSpPr>
            <p:nvPr/>
          </p:nvSpPr>
          <p:spPr bwMode="auto">
            <a:xfrm>
              <a:off x="743" y="3016"/>
              <a:ext cx="140" cy="12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round/>
              <a:headEnd/>
              <a:tailEnd type="none" w="lg" len="med"/>
            </a:ln>
          </p:spPr>
          <p:txBody>
            <a:bodyPr wrap="none" anchor="ctr"/>
            <a:lstStyle/>
            <a:p>
              <a:endParaRPr lang="en-US">
                <a:latin typeface="Tahoma" pitchFamily="34" charset="0"/>
                <a:cs typeface="Tahoma" pitchFamily="34" charset="0"/>
              </a:endParaRPr>
            </a:p>
          </p:txBody>
        </p:sp>
        <p:cxnSp>
          <p:nvCxnSpPr>
            <p:cNvPr id="18470" name="AutoShape 39"/>
            <p:cNvCxnSpPr>
              <a:cxnSpLocks noChangeShapeType="1"/>
              <a:stCxn id="290851" idx="2"/>
              <a:endCxn id="18469" idx="6"/>
            </p:cNvCxnSpPr>
            <p:nvPr/>
          </p:nvCxnSpPr>
          <p:spPr bwMode="auto">
            <a:xfrm rot="5400000">
              <a:off x="1165" y="2662"/>
              <a:ext cx="132" cy="695"/>
            </a:xfrm>
            <a:prstGeom prst="bentConnector2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471" name="AutoShape 40"/>
            <p:cNvCxnSpPr>
              <a:cxnSpLocks noChangeShapeType="1"/>
              <a:stCxn id="290860" idx="2"/>
              <a:endCxn id="18469" idx="0"/>
            </p:cNvCxnSpPr>
            <p:nvPr/>
          </p:nvCxnSpPr>
          <p:spPr bwMode="auto">
            <a:xfrm flipH="1">
              <a:off x="813" y="2795"/>
              <a:ext cx="2" cy="221"/>
            </a:xfrm>
            <a:prstGeom prst="straightConnector1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472" name="AutoShape 41"/>
            <p:cNvCxnSpPr>
              <a:cxnSpLocks noChangeShapeType="1"/>
              <a:stCxn id="18469" idx="4"/>
            </p:cNvCxnSpPr>
            <p:nvPr/>
          </p:nvCxnSpPr>
          <p:spPr bwMode="auto">
            <a:xfrm flipH="1">
              <a:off x="808" y="3136"/>
              <a:ext cx="5" cy="116"/>
            </a:xfrm>
            <a:prstGeom prst="straightConnector1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0" name="Group 42"/>
          <p:cNvGrpSpPr>
            <a:grpSpLocks/>
          </p:cNvGrpSpPr>
          <p:nvPr/>
        </p:nvGrpSpPr>
        <p:grpSpPr bwMode="auto">
          <a:xfrm>
            <a:off x="444500" y="3394075"/>
            <a:ext cx="1941513" cy="1298575"/>
            <a:chOff x="280" y="2138"/>
            <a:chExt cx="1223" cy="818"/>
          </a:xfrm>
        </p:grpSpPr>
        <p:cxnSp>
          <p:nvCxnSpPr>
            <p:cNvPr id="18465" name="AutoShape 43"/>
            <p:cNvCxnSpPr>
              <a:cxnSpLocks noChangeShapeType="1"/>
              <a:stCxn id="18476" idx="4"/>
              <a:endCxn id="290860" idx="0"/>
            </p:cNvCxnSpPr>
            <p:nvPr/>
          </p:nvCxnSpPr>
          <p:spPr bwMode="auto">
            <a:xfrm flipH="1">
              <a:off x="815" y="2138"/>
              <a:ext cx="7" cy="99"/>
            </a:xfrm>
            <a:prstGeom prst="straightConnector1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90860" name="AutoShape 44"/>
            <p:cNvSpPr>
              <a:spLocks noChangeArrowheads="1"/>
            </p:cNvSpPr>
            <p:nvPr/>
          </p:nvSpPr>
          <p:spPr bwMode="auto">
            <a:xfrm>
              <a:off x="280" y="2237"/>
              <a:ext cx="1070" cy="558"/>
            </a:xfrm>
            <a:prstGeom prst="flowChartDecision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 type="none" w="lg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tIns="180000" anchor="ctr"/>
            <a:lstStyle/>
            <a:p>
              <a:pPr algn="ctr">
                <a:lnSpc>
                  <a:spcPct val="80000"/>
                </a:lnSpc>
                <a:defRPr/>
              </a:pPr>
              <a:r>
                <a:rPr lang="en-US" sz="2200" i="1" dirty="0">
                  <a:solidFill>
                    <a:schemeClr val="tx2"/>
                  </a:solidFill>
                  <a:latin typeface="Times New Roman" pitchFamily="18" charset="0"/>
                  <a:cs typeface="Tahoma" pitchFamily="34" charset="0"/>
                </a:rPr>
                <a:t>y </a:t>
              </a:r>
              <a:r>
                <a:rPr lang="en-US" sz="2200" dirty="0">
                  <a:solidFill>
                    <a:schemeClr val="tx2"/>
                  </a:solidFill>
                  <a:latin typeface="Times New Roman" pitchFamily="18" charset="0"/>
                  <a:cs typeface="Tahoma" pitchFamily="34" charset="0"/>
                </a:rPr>
                <a:t>% 400</a:t>
              </a:r>
              <a:br>
                <a:rPr lang="en-US" sz="2200" dirty="0">
                  <a:solidFill>
                    <a:schemeClr val="tx2"/>
                  </a:solidFill>
                  <a:latin typeface="Times New Roman" pitchFamily="18" charset="0"/>
                  <a:cs typeface="Tahoma" pitchFamily="34" charset="0"/>
                </a:rPr>
              </a:br>
              <a:r>
                <a:rPr lang="en-US" sz="2200" dirty="0">
                  <a:solidFill>
                    <a:schemeClr val="tx2"/>
                  </a:solidFill>
                  <a:latin typeface="Times New Roman" pitchFamily="18" charset="0"/>
                  <a:cs typeface="Tahoma" pitchFamily="34" charset="0"/>
                </a:rPr>
                <a:t>== 0</a:t>
              </a:r>
              <a:endParaRPr lang="th-TH" sz="2200" dirty="0">
                <a:solidFill>
                  <a:schemeClr val="tx2"/>
                </a:solidFill>
                <a:latin typeface="Times New Roman" pitchFamily="18" charset="0"/>
                <a:cs typeface="Tahoma" pitchFamily="34" charset="0"/>
              </a:endParaRPr>
            </a:p>
          </p:txBody>
        </p:sp>
        <p:sp>
          <p:nvSpPr>
            <p:cNvPr id="18467" name="Text Box 45"/>
            <p:cNvSpPr txBox="1">
              <a:spLocks noChangeArrowheads="1"/>
            </p:cNvSpPr>
            <p:nvPr/>
          </p:nvSpPr>
          <p:spPr bwMode="auto">
            <a:xfrm>
              <a:off x="1294" y="2285"/>
              <a:ext cx="209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2000">
                  <a:solidFill>
                    <a:schemeClr val="tx2"/>
                  </a:solidFill>
                  <a:latin typeface="Tahoma" pitchFamily="34" charset="0"/>
                  <a:cs typeface="Tahoma" pitchFamily="34" charset="0"/>
                </a:rPr>
                <a:t>T</a:t>
              </a:r>
              <a:endParaRPr lang="th-TH" sz="2000">
                <a:solidFill>
                  <a:schemeClr val="tx2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8468" name="Text Box 46"/>
            <p:cNvSpPr txBox="1">
              <a:spLocks noChangeArrowheads="1"/>
            </p:cNvSpPr>
            <p:nvPr/>
          </p:nvSpPr>
          <p:spPr bwMode="auto">
            <a:xfrm>
              <a:off x="578" y="2706"/>
              <a:ext cx="199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2000">
                  <a:solidFill>
                    <a:schemeClr val="tx2"/>
                  </a:solidFill>
                  <a:latin typeface="Tahoma" pitchFamily="34" charset="0"/>
                  <a:cs typeface="Tahoma" pitchFamily="34" charset="0"/>
                </a:rPr>
                <a:t>F</a:t>
              </a:r>
              <a:endParaRPr lang="th-TH" sz="2000">
                <a:solidFill>
                  <a:schemeClr val="tx2"/>
                </a:solidFill>
                <a:latin typeface="Tahoma" pitchFamily="34" charset="0"/>
                <a:cs typeface="Tahoma" pitchFamily="34" charset="0"/>
              </a:endParaRPr>
            </a:p>
          </p:txBody>
        </p:sp>
      </p:grpSp>
      <p:grpSp>
        <p:nvGrpSpPr>
          <p:cNvPr id="11" name="Group 47"/>
          <p:cNvGrpSpPr>
            <a:grpSpLocks/>
          </p:cNvGrpSpPr>
          <p:nvPr/>
        </p:nvGrpSpPr>
        <p:grpSpPr bwMode="auto">
          <a:xfrm>
            <a:off x="4324350" y="1069975"/>
            <a:ext cx="4419600" cy="3116263"/>
            <a:chOff x="2724" y="674"/>
            <a:chExt cx="2784" cy="1963"/>
          </a:xfrm>
        </p:grpSpPr>
        <p:sp>
          <p:nvSpPr>
            <p:cNvPr id="18444" name="AutoShape 48"/>
            <p:cNvSpPr>
              <a:spLocks noChangeArrowheads="1"/>
            </p:cNvSpPr>
            <p:nvPr/>
          </p:nvSpPr>
          <p:spPr bwMode="auto">
            <a:xfrm>
              <a:off x="2724" y="725"/>
              <a:ext cx="2784" cy="1089"/>
            </a:xfrm>
            <a:prstGeom prst="roundRect">
              <a:avLst>
                <a:gd name="adj" fmla="val 10514"/>
              </a:avLst>
            </a:prstGeom>
            <a:solidFill>
              <a:srgbClr val="DDDDDD"/>
            </a:solidFill>
            <a:ln w="9525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 lIns="90000" tIns="46800" rIns="90000" bIns="46800" anchor="ctr"/>
            <a:lstStyle/>
            <a:p>
              <a:endParaRPr lang="en-US">
                <a:latin typeface="Tahoma" pitchFamily="34" charset="0"/>
                <a:cs typeface="Tahoma" pitchFamily="34" charset="0"/>
              </a:endParaRPr>
            </a:p>
          </p:txBody>
        </p:sp>
        <p:grpSp>
          <p:nvGrpSpPr>
            <p:cNvPr id="18445" name="Group 49"/>
            <p:cNvGrpSpPr>
              <a:grpSpLocks/>
            </p:cNvGrpSpPr>
            <p:nvPr/>
          </p:nvGrpSpPr>
          <p:grpSpPr bwMode="auto">
            <a:xfrm>
              <a:off x="2837" y="674"/>
              <a:ext cx="2564" cy="1963"/>
              <a:chOff x="2955" y="1349"/>
              <a:chExt cx="2564" cy="1963"/>
            </a:xfrm>
          </p:grpSpPr>
          <p:sp>
            <p:nvSpPr>
              <p:cNvPr id="18446" name="Text Box 50"/>
              <p:cNvSpPr txBox="1">
                <a:spLocks noChangeArrowheads="1"/>
              </p:cNvSpPr>
              <p:nvPr/>
            </p:nvSpPr>
            <p:spPr bwMode="auto">
              <a:xfrm>
                <a:off x="4845" y="1562"/>
                <a:ext cx="237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 type="none" w="lg" len="med"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r>
                  <a:rPr lang="en-US" sz="2000">
                    <a:solidFill>
                      <a:schemeClr val="tx2"/>
                    </a:solidFill>
                    <a:latin typeface="Tahoma" pitchFamily="34" charset="0"/>
                    <a:cs typeface="Tahoma" pitchFamily="34" charset="0"/>
                  </a:rPr>
                  <a:t>T</a:t>
                </a:r>
                <a:endParaRPr lang="th-TH" sz="2000">
                  <a:solidFill>
                    <a:schemeClr val="tx2"/>
                  </a:solidFill>
                  <a:latin typeface="Tahoma" pitchFamily="34" charset="0"/>
                  <a:cs typeface="Tahoma" pitchFamily="34" charset="0"/>
                </a:endParaRPr>
              </a:p>
            </p:txBody>
          </p:sp>
          <p:sp>
            <p:nvSpPr>
              <p:cNvPr id="290867" name="AutoShape 51"/>
              <p:cNvSpPr>
                <a:spLocks noChangeArrowheads="1"/>
              </p:cNvSpPr>
              <p:nvPr/>
            </p:nvSpPr>
            <p:spPr bwMode="auto">
              <a:xfrm>
                <a:off x="2955" y="1479"/>
                <a:ext cx="2026" cy="635"/>
              </a:xfrm>
              <a:prstGeom prst="flowChartDecision">
                <a:avLst/>
              </a:prstGeom>
              <a:solidFill>
                <a:schemeClr val="bg1"/>
              </a:solidFill>
              <a:ln w="9525">
                <a:solidFill>
                  <a:schemeClr val="tx2"/>
                </a:solidFill>
                <a:miter lim="800000"/>
                <a:headEnd/>
                <a:tailEnd type="none" w="lg" len="med"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tIns="36000" anchor="ctr"/>
              <a:lstStyle/>
              <a:p>
                <a:pPr algn="ctr">
                  <a:lnSpc>
                    <a:spcPct val="80000"/>
                  </a:lnSpc>
                  <a:defRPr/>
                </a:pPr>
                <a:r>
                  <a:rPr lang="en-US" sz="2200" i="1" dirty="0">
                    <a:solidFill>
                      <a:schemeClr val="tx2"/>
                    </a:solidFill>
                    <a:latin typeface="Times New Roman" pitchFamily="18" charset="0"/>
                    <a:cs typeface="Tahoma" pitchFamily="34" charset="0"/>
                  </a:rPr>
                  <a:t>y </a:t>
                </a:r>
                <a:r>
                  <a:rPr lang="en-US" sz="2200" dirty="0">
                    <a:solidFill>
                      <a:schemeClr val="tx2"/>
                    </a:solidFill>
                    <a:latin typeface="Times New Roman" pitchFamily="18" charset="0"/>
                    <a:cs typeface="Tahoma" pitchFamily="34" charset="0"/>
                  </a:rPr>
                  <a:t>% 4 == 0  </a:t>
                </a:r>
                <a:r>
                  <a:rPr lang="th-TH" sz="2200" dirty="0">
                    <a:solidFill>
                      <a:srgbClr val="FF0000"/>
                    </a:solidFill>
                    <a:latin typeface="Times New Roman" pitchFamily="18" charset="0"/>
                    <a:cs typeface="Tahoma" pitchFamily="34" charset="0"/>
                  </a:rPr>
                  <a:t>และ</a:t>
                </a:r>
                <a:r>
                  <a:rPr lang="th-TH" sz="2200" dirty="0">
                    <a:solidFill>
                      <a:schemeClr val="tx2"/>
                    </a:solidFill>
                    <a:latin typeface="Times New Roman" pitchFamily="18" charset="0"/>
                    <a:cs typeface="Tahoma" pitchFamily="34" charset="0"/>
                  </a:rPr>
                  <a:t/>
                </a:r>
                <a:br>
                  <a:rPr lang="th-TH" sz="2200" dirty="0">
                    <a:solidFill>
                      <a:schemeClr val="tx2"/>
                    </a:solidFill>
                    <a:latin typeface="Times New Roman" pitchFamily="18" charset="0"/>
                    <a:cs typeface="Tahoma" pitchFamily="34" charset="0"/>
                  </a:rPr>
                </a:br>
                <a:r>
                  <a:rPr lang="en-US" sz="2200" i="1" dirty="0">
                    <a:solidFill>
                      <a:schemeClr val="tx2"/>
                    </a:solidFill>
                    <a:latin typeface="Times New Roman" pitchFamily="18" charset="0"/>
                    <a:cs typeface="Tahoma" pitchFamily="34" charset="0"/>
                  </a:rPr>
                  <a:t>y</a:t>
                </a:r>
                <a:r>
                  <a:rPr lang="en-US" sz="2200" dirty="0">
                    <a:solidFill>
                      <a:schemeClr val="tx2"/>
                    </a:solidFill>
                    <a:latin typeface="Times New Roman" pitchFamily="18" charset="0"/>
                    <a:cs typeface="Tahoma" pitchFamily="34" charset="0"/>
                  </a:rPr>
                  <a:t> % 100 </a:t>
                </a:r>
                <a:r>
                  <a:rPr lang="en-US" sz="2200" dirty="0">
                    <a:solidFill>
                      <a:schemeClr val="tx2"/>
                    </a:solidFill>
                    <a:latin typeface="Times New Roman" pitchFamily="18" charset="0"/>
                    <a:cs typeface="Tahoma" pitchFamily="34" charset="0"/>
                    <a:sym typeface="Symbol" pitchFamily="18" charset="2"/>
                  </a:rPr>
                  <a:t> 0</a:t>
                </a:r>
              </a:p>
            </p:txBody>
          </p:sp>
          <p:cxnSp>
            <p:nvCxnSpPr>
              <p:cNvPr id="18448" name="AutoShape 52"/>
              <p:cNvCxnSpPr>
                <a:cxnSpLocks noChangeShapeType="1"/>
                <a:stCxn id="290867" idx="3"/>
                <a:endCxn id="290870" idx="0"/>
              </p:cNvCxnSpPr>
              <p:nvPr/>
            </p:nvCxnSpPr>
            <p:spPr bwMode="auto">
              <a:xfrm>
                <a:off x="4981" y="1797"/>
                <a:ext cx="180" cy="123"/>
              </a:xfrm>
              <a:prstGeom prst="bentConnector2">
                <a:avLst/>
              </a:prstGeom>
              <a:noFill/>
              <a:ln w="9525">
                <a:solidFill>
                  <a:schemeClr val="tx2"/>
                </a:solidFill>
                <a:miter lim="800000"/>
                <a:headEnd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8449" name="Text Box 53"/>
              <p:cNvSpPr txBox="1">
                <a:spLocks noChangeArrowheads="1"/>
              </p:cNvSpPr>
              <p:nvPr/>
            </p:nvSpPr>
            <p:spPr bwMode="auto">
              <a:xfrm>
                <a:off x="3735" y="2061"/>
                <a:ext cx="199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 type="none" w="lg" len="med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r>
                  <a:rPr lang="en-US" sz="2000">
                    <a:solidFill>
                      <a:schemeClr val="tx2"/>
                    </a:solidFill>
                    <a:latin typeface="Tahoma" pitchFamily="34" charset="0"/>
                    <a:cs typeface="Tahoma" pitchFamily="34" charset="0"/>
                  </a:rPr>
                  <a:t>F</a:t>
                </a:r>
                <a:endParaRPr lang="th-TH" sz="2000">
                  <a:solidFill>
                    <a:schemeClr val="tx2"/>
                  </a:solidFill>
                  <a:latin typeface="Tahoma" pitchFamily="34" charset="0"/>
                  <a:cs typeface="Tahoma" pitchFamily="34" charset="0"/>
                </a:endParaRPr>
              </a:p>
            </p:txBody>
          </p:sp>
          <p:sp>
            <p:nvSpPr>
              <p:cNvPr id="290870" name="AutoShape 54"/>
              <p:cNvSpPr>
                <a:spLocks noChangeArrowheads="1"/>
              </p:cNvSpPr>
              <p:nvPr/>
            </p:nvSpPr>
            <p:spPr bwMode="auto">
              <a:xfrm>
                <a:off x="4822" y="1920"/>
                <a:ext cx="677" cy="259"/>
              </a:xfrm>
              <a:prstGeom prst="flowChartProcess">
                <a:avLst/>
              </a:prstGeom>
              <a:solidFill>
                <a:srgbClr val="FFCCFF"/>
              </a:solidFill>
              <a:ln w="9525">
                <a:solidFill>
                  <a:schemeClr val="tx2"/>
                </a:solidFill>
                <a:miter lim="800000"/>
                <a:headEnd/>
                <a:tailEnd type="none" w="lg" len="med"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US" sz="2400" dirty="0">
                    <a:solidFill>
                      <a:schemeClr val="tx2"/>
                    </a:solidFill>
                    <a:latin typeface="Times New Roman" pitchFamily="18" charset="0"/>
                    <a:cs typeface="Tahoma" pitchFamily="34" charset="0"/>
                  </a:rPr>
                  <a:t>29 </a:t>
                </a:r>
                <a:r>
                  <a:rPr lang="th-TH" sz="2400" dirty="0">
                    <a:solidFill>
                      <a:schemeClr val="tx2"/>
                    </a:solidFill>
                    <a:latin typeface="Times New Roman" pitchFamily="18" charset="0"/>
                    <a:cs typeface="Tahoma" pitchFamily="34" charset="0"/>
                  </a:rPr>
                  <a:t>วัน</a:t>
                </a:r>
                <a:endParaRPr lang="en-US" sz="2400" dirty="0">
                  <a:solidFill>
                    <a:schemeClr val="tx2"/>
                  </a:solidFill>
                  <a:latin typeface="Times New Roman" pitchFamily="18" charset="0"/>
                  <a:cs typeface="Tahoma" pitchFamily="34" charset="0"/>
                </a:endParaRPr>
              </a:p>
            </p:txBody>
          </p:sp>
          <p:sp>
            <p:nvSpPr>
              <p:cNvPr id="18451" name="Line 55"/>
              <p:cNvSpPr>
                <a:spLocks noChangeShapeType="1"/>
              </p:cNvSpPr>
              <p:nvPr/>
            </p:nvSpPr>
            <p:spPr bwMode="auto">
              <a:xfrm>
                <a:off x="3963" y="1349"/>
                <a:ext cx="0" cy="140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th-TH"/>
              </a:p>
            </p:txBody>
          </p:sp>
          <p:cxnSp>
            <p:nvCxnSpPr>
              <p:cNvPr id="18452" name="AutoShape 56"/>
              <p:cNvCxnSpPr>
                <a:cxnSpLocks noChangeShapeType="1"/>
                <a:stCxn id="290867" idx="2"/>
                <a:endCxn id="18453" idx="0"/>
              </p:cNvCxnSpPr>
              <p:nvPr/>
            </p:nvCxnSpPr>
            <p:spPr bwMode="auto">
              <a:xfrm flipH="1">
                <a:off x="3963" y="2114"/>
                <a:ext cx="5" cy="134"/>
              </a:xfrm>
              <a:prstGeom prst="straightConnector1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8453" name="Oval 57"/>
              <p:cNvSpPr>
                <a:spLocks noChangeArrowheads="1"/>
              </p:cNvSpPr>
              <p:nvPr/>
            </p:nvSpPr>
            <p:spPr bwMode="auto">
              <a:xfrm>
                <a:off x="3893" y="2248"/>
                <a:ext cx="139" cy="12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2"/>
                </a:solidFill>
                <a:round/>
                <a:headEnd/>
                <a:tailEnd type="none" w="lg" len="med"/>
              </a:ln>
            </p:spPr>
            <p:txBody>
              <a:bodyPr wrap="none" anchor="ctr"/>
              <a:lstStyle/>
              <a:p>
                <a:endParaRPr lang="en-US">
                  <a:latin typeface="Tahoma" pitchFamily="34" charset="0"/>
                  <a:cs typeface="Tahoma" pitchFamily="34" charset="0"/>
                </a:endParaRPr>
              </a:p>
            </p:txBody>
          </p:sp>
          <p:cxnSp>
            <p:nvCxnSpPr>
              <p:cNvPr id="18454" name="AutoShape 58"/>
              <p:cNvCxnSpPr>
                <a:cxnSpLocks noChangeShapeType="1"/>
                <a:stCxn id="290870" idx="2"/>
                <a:endCxn id="18453" idx="6"/>
              </p:cNvCxnSpPr>
              <p:nvPr/>
            </p:nvCxnSpPr>
            <p:spPr bwMode="auto">
              <a:xfrm rot="5400000">
                <a:off x="4532" y="1679"/>
                <a:ext cx="129" cy="1129"/>
              </a:xfrm>
              <a:prstGeom prst="bentConnector2">
                <a:avLst/>
              </a:prstGeom>
              <a:noFill/>
              <a:ln w="9525">
                <a:solidFill>
                  <a:schemeClr val="tx2"/>
                </a:solidFill>
                <a:miter lim="800000"/>
                <a:headEnd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8455" name="AutoShape 59"/>
              <p:cNvCxnSpPr>
                <a:cxnSpLocks noChangeShapeType="1"/>
                <a:stCxn id="18453" idx="4"/>
                <a:endCxn id="290876" idx="0"/>
              </p:cNvCxnSpPr>
              <p:nvPr/>
            </p:nvCxnSpPr>
            <p:spPr bwMode="auto">
              <a:xfrm flipH="1">
                <a:off x="3956" y="2368"/>
                <a:ext cx="7" cy="99"/>
              </a:xfrm>
              <a:prstGeom prst="straightConnector1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90876" name="AutoShape 60"/>
              <p:cNvSpPr>
                <a:spLocks noChangeArrowheads="1"/>
              </p:cNvSpPr>
              <p:nvPr/>
            </p:nvSpPr>
            <p:spPr bwMode="auto">
              <a:xfrm>
                <a:off x="3046" y="2467"/>
                <a:ext cx="1820" cy="423"/>
              </a:xfrm>
              <a:prstGeom prst="flowChartDecision">
                <a:avLst/>
              </a:prstGeom>
              <a:solidFill>
                <a:schemeClr val="bg1"/>
              </a:solidFill>
              <a:ln w="9525">
                <a:solidFill>
                  <a:schemeClr val="tx2"/>
                </a:solidFill>
                <a:miter lim="800000"/>
                <a:headEnd/>
                <a:tailEnd type="none" w="lg" len="med"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tIns="36000" anchor="ctr"/>
              <a:lstStyle/>
              <a:p>
                <a:pPr algn="ctr">
                  <a:lnSpc>
                    <a:spcPct val="80000"/>
                  </a:lnSpc>
                  <a:defRPr/>
                </a:pPr>
                <a:r>
                  <a:rPr lang="en-US" sz="2200" i="1" dirty="0">
                    <a:solidFill>
                      <a:schemeClr val="tx2"/>
                    </a:solidFill>
                    <a:latin typeface="Times New Roman" pitchFamily="18" charset="0"/>
                    <a:cs typeface="Tahoma" pitchFamily="34" charset="0"/>
                  </a:rPr>
                  <a:t>y </a:t>
                </a:r>
                <a:r>
                  <a:rPr lang="en-US" sz="2200" dirty="0">
                    <a:solidFill>
                      <a:schemeClr val="tx2"/>
                    </a:solidFill>
                    <a:latin typeface="Times New Roman" pitchFamily="18" charset="0"/>
                    <a:cs typeface="Tahoma" pitchFamily="34" charset="0"/>
                  </a:rPr>
                  <a:t>% 400 == 0</a:t>
                </a:r>
                <a:endParaRPr lang="th-TH" sz="2200" dirty="0">
                  <a:solidFill>
                    <a:schemeClr val="tx2"/>
                  </a:solidFill>
                  <a:latin typeface="Times New Roman" pitchFamily="18" charset="0"/>
                  <a:cs typeface="Tahoma" pitchFamily="34" charset="0"/>
                </a:endParaRPr>
              </a:p>
            </p:txBody>
          </p:sp>
          <p:sp>
            <p:nvSpPr>
              <p:cNvPr id="290877" name="AutoShape 61"/>
              <p:cNvSpPr>
                <a:spLocks noChangeArrowheads="1"/>
              </p:cNvSpPr>
              <p:nvPr/>
            </p:nvSpPr>
            <p:spPr bwMode="auto">
              <a:xfrm>
                <a:off x="4842" y="2785"/>
                <a:ext cx="677" cy="259"/>
              </a:xfrm>
              <a:prstGeom prst="flowChartProcess">
                <a:avLst/>
              </a:prstGeom>
              <a:solidFill>
                <a:srgbClr val="FFCCFF"/>
              </a:solidFill>
              <a:ln w="9525">
                <a:solidFill>
                  <a:schemeClr val="tx2"/>
                </a:solidFill>
                <a:miter lim="800000"/>
                <a:headEnd/>
                <a:tailEnd type="none" w="lg" len="med"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US" sz="2400" dirty="0">
                    <a:solidFill>
                      <a:schemeClr val="tx2"/>
                    </a:solidFill>
                    <a:latin typeface="Times New Roman" pitchFamily="18" charset="0"/>
                    <a:cs typeface="Tahoma" pitchFamily="34" charset="0"/>
                  </a:rPr>
                  <a:t>29 </a:t>
                </a:r>
                <a:r>
                  <a:rPr lang="th-TH" sz="2400" dirty="0">
                    <a:solidFill>
                      <a:schemeClr val="tx2"/>
                    </a:solidFill>
                    <a:latin typeface="Times New Roman" pitchFamily="18" charset="0"/>
                    <a:cs typeface="Tahoma" pitchFamily="34" charset="0"/>
                  </a:rPr>
                  <a:t>วัน</a:t>
                </a:r>
                <a:endParaRPr lang="en-US" sz="2400" dirty="0">
                  <a:solidFill>
                    <a:schemeClr val="tx2"/>
                  </a:solidFill>
                  <a:latin typeface="Times New Roman" pitchFamily="18" charset="0"/>
                  <a:cs typeface="Tahoma" pitchFamily="34" charset="0"/>
                </a:endParaRPr>
              </a:p>
            </p:txBody>
          </p:sp>
          <p:sp>
            <p:nvSpPr>
              <p:cNvPr id="18458" name="Oval 62"/>
              <p:cNvSpPr>
                <a:spLocks noChangeArrowheads="1"/>
              </p:cNvSpPr>
              <p:nvPr/>
            </p:nvSpPr>
            <p:spPr bwMode="auto">
              <a:xfrm>
                <a:off x="3884" y="3076"/>
                <a:ext cx="140" cy="12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2"/>
                </a:solidFill>
                <a:round/>
                <a:headEnd/>
                <a:tailEnd type="none" w="lg" len="med"/>
              </a:ln>
            </p:spPr>
            <p:txBody>
              <a:bodyPr wrap="none" anchor="ctr"/>
              <a:lstStyle/>
              <a:p>
                <a:endParaRPr lang="en-US">
                  <a:latin typeface="Tahoma" pitchFamily="34" charset="0"/>
                  <a:cs typeface="Tahoma" pitchFamily="34" charset="0"/>
                </a:endParaRPr>
              </a:p>
            </p:txBody>
          </p:sp>
          <p:cxnSp>
            <p:nvCxnSpPr>
              <p:cNvPr id="18459" name="AutoShape 63"/>
              <p:cNvCxnSpPr>
                <a:cxnSpLocks noChangeShapeType="1"/>
                <a:stCxn id="290877" idx="2"/>
                <a:endCxn id="18458" idx="6"/>
              </p:cNvCxnSpPr>
              <p:nvPr/>
            </p:nvCxnSpPr>
            <p:spPr bwMode="auto">
              <a:xfrm rot="5400000">
                <a:off x="4557" y="2511"/>
                <a:ext cx="92" cy="1157"/>
              </a:xfrm>
              <a:prstGeom prst="bentConnector2">
                <a:avLst/>
              </a:prstGeom>
              <a:noFill/>
              <a:ln w="9525">
                <a:solidFill>
                  <a:schemeClr val="tx2"/>
                </a:solidFill>
                <a:miter lim="800000"/>
                <a:headEnd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8460" name="AutoShape 64"/>
              <p:cNvCxnSpPr>
                <a:cxnSpLocks noChangeShapeType="1"/>
                <a:stCxn id="290876" idx="2"/>
                <a:endCxn id="18458" idx="0"/>
              </p:cNvCxnSpPr>
              <p:nvPr/>
            </p:nvCxnSpPr>
            <p:spPr bwMode="auto">
              <a:xfrm flipH="1">
                <a:off x="3954" y="2890"/>
                <a:ext cx="2" cy="186"/>
              </a:xfrm>
              <a:prstGeom prst="straightConnector1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8461" name="AutoShape 65"/>
              <p:cNvCxnSpPr>
                <a:cxnSpLocks noChangeShapeType="1"/>
                <a:stCxn id="290876" idx="3"/>
                <a:endCxn id="290877" idx="0"/>
              </p:cNvCxnSpPr>
              <p:nvPr/>
            </p:nvCxnSpPr>
            <p:spPr bwMode="auto">
              <a:xfrm>
                <a:off x="4866" y="2679"/>
                <a:ext cx="315" cy="106"/>
              </a:xfrm>
              <a:prstGeom prst="bentConnector2">
                <a:avLst/>
              </a:prstGeom>
              <a:noFill/>
              <a:ln w="9525">
                <a:solidFill>
                  <a:schemeClr val="tx2"/>
                </a:solidFill>
                <a:miter lim="800000"/>
                <a:headEnd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8462" name="AutoShape 66"/>
              <p:cNvCxnSpPr>
                <a:cxnSpLocks noChangeShapeType="1"/>
                <a:stCxn id="18458" idx="4"/>
              </p:cNvCxnSpPr>
              <p:nvPr/>
            </p:nvCxnSpPr>
            <p:spPr bwMode="auto">
              <a:xfrm flipH="1">
                <a:off x="3949" y="3196"/>
                <a:ext cx="5" cy="116"/>
              </a:xfrm>
              <a:prstGeom prst="straightConnector1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8463" name="Text Box 67"/>
              <p:cNvSpPr txBox="1">
                <a:spLocks noChangeArrowheads="1"/>
              </p:cNvSpPr>
              <p:nvPr/>
            </p:nvSpPr>
            <p:spPr bwMode="auto">
              <a:xfrm>
                <a:off x="4771" y="2467"/>
                <a:ext cx="209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 type="none" w="lg" len="med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r>
                  <a:rPr lang="en-US" sz="2000">
                    <a:solidFill>
                      <a:schemeClr val="tx2"/>
                    </a:solidFill>
                    <a:latin typeface="Tahoma" pitchFamily="34" charset="0"/>
                    <a:cs typeface="Tahoma" pitchFamily="34" charset="0"/>
                  </a:rPr>
                  <a:t>T</a:t>
                </a:r>
                <a:endParaRPr lang="th-TH" sz="2000">
                  <a:solidFill>
                    <a:schemeClr val="tx2"/>
                  </a:solidFill>
                  <a:latin typeface="Tahoma" pitchFamily="34" charset="0"/>
                  <a:cs typeface="Tahoma" pitchFamily="34" charset="0"/>
                </a:endParaRPr>
              </a:p>
            </p:txBody>
          </p:sp>
          <p:sp>
            <p:nvSpPr>
              <p:cNvPr id="18464" name="Text Box 68"/>
              <p:cNvSpPr txBox="1">
                <a:spLocks noChangeArrowheads="1"/>
              </p:cNvSpPr>
              <p:nvPr/>
            </p:nvSpPr>
            <p:spPr bwMode="auto">
              <a:xfrm>
                <a:off x="3729" y="2859"/>
                <a:ext cx="199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 type="none" w="lg" len="med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r>
                  <a:rPr lang="en-US" sz="2000">
                    <a:solidFill>
                      <a:schemeClr val="tx2"/>
                    </a:solidFill>
                    <a:latin typeface="Tahoma" pitchFamily="34" charset="0"/>
                    <a:cs typeface="Tahoma" pitchFamily="34" charset="0"/>
                  </a:rPr>
                  <a:t>F</a:t>
                </a:r>
                <a:endParaRPr lang="th-TH" sz="2000">
                  <a:solidFill>
                    <a:schemeClr val="tx2"/>
                  </a:solidFill>
                  <a:latin typeface="Tahoma" pitchFamily="34" charset="0"/>
                  <a:cs typeface="Tahoma" pitchFamily="34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ตัวอย่าง </a:t>
            </a:r>
            <a:r>
              <a:rPr lang="en-US"/>
              <a:t>: </a:t>
            </a:r>
            <a:r>
              <a:rPr lang="th-TH"/>
              <a:t>เดือนกุมภาพันธ์มีกี่วัน</a:t>
            </a:r>
          </a:p>
        </p:txBody>
      </p:sp>
      <p:sp>
        <p:nvSpPr>
          <p:cNvPr id="291843" name="Text Box 3"/>
          <p:cNvSpPr txBox="1">
            <a:spLocks noChangeArrowheads="1"/>
          </p:cNvSpPr>
          <p:nvPr/>
        </p:nvSpPr>
        <p:spPr bwMode="auto">
          <a:xfrm>
            <a:off x="412750" y="1285875"/>
            <a:ext cx="3354388" cy="2844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 d = 28;</a:t>
            </a:r>
          </a:p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 if</a:t>
            </a:r>
            <a:r>
              <a:rPr lang="en-US" sz="20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 (y%4 == 0) {</a:t>
            </a:r>
          </a:p>
          <a:p>
            <a:r>
              <a:rPr lang="en-US" sz="20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20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 (y%100 != 0) {</a:t>
            </a:r>
          </a:p>
          <a:p>
            <a:r>
              <a:rPr lang="en-US" sz="20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     d = 29;</a:t>
            </a:r>
          </a:p>
          <a:p>
            <a:r>
              <a:rPr lang="en-US" sz="20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   }</a:t>
            </a:r>
          </a:p>
          <a:p>
            <a:r>
              <a:rPr lang="en-US" sz="20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 }</a:t>
            </a:r>
          </a:p>
          <a:p>
            <a:r>
              <a:rPr lang="en-US" sz="20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20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 (y%400 == 0) {</a:t>
            </a:r>
          </a:p>
          <a:p>
            <a:r>
              <a:rPr lang="en-US" sz="20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   d = 29;</a:t>
            </a:r>
          </a:p>
          <a:p>
            <a:r>
              <a:rPr lang="en-US" sz="20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 }</a:t>
            </a:r>
            <a:endParaRPr lang="th-TH" sz="2000" b="1">
              <a:solidFill>
                <a:schemeClr val="tx2"/>
              </a:solidFill>
              <a:latin typeface="Courier New" pitchFamily="49" charset="0"/>
              <a:cs typeface="Tahoma" pitchFamily="34" charset="0"/>
            </a:endParaRPr>
          </a:p>
        </p:txBody>
      </p:sp>
      <p:sp>
        <p:nvSpPr>
          <p:cNvPr id="291844" name="Text Box 4"/>
          <p:cNvSpPr txBox="1">
            <a:spLocks noChangeArrowheads="1"/>
          </p:cNvSpPr>
          <p:nvPr/>
        </p:nvSpPr>
        <p:spPr bwMode="auto">
          <a:xfrm>
            <a:off x="3884613" y="1301750"/>
            <a:ext cx="4878387" cy="2844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 d = 28;</a:t>
            </a:r>
          </a:p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 if</a:t>
            </a:r>
            <a:r>
              <a:rPr lang="en-US" sz="20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 ((y%4==0) &amp;&amp; (y%100!=0)) {</a:t>
            </a:r>
          </a:p>
          <a:p>
            <a:endParaRPr lang="en-US" sz="2000" b="1">
              <a:solidFill>
                <a:schemeClr val="tx2"/>
              </a:solidFill>
              <a:latin typeface="Courier New" pitchFamily="49" charset="0"/>
              <a:cs typeface="Tahoma" pitchFamily="34" charset="0"/>
            </a:endParaRPr>
          </a:p>
          <a:p>
            <a:r>
              <a:rPr lang="en-US" sz="20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   d = 29;</a:t>
            </a:r>
          </a:p>
          <a:p>
            <a:endParaRPr lang="en-US" sz="2000" b="1">
              <a:solidFill>
                <a:schemeClr val="tx2"/>
              </a:solidFill>
              <a:latin typeface="Courier New" pitchFamily="49" charset="0"/>
              <a:cs typeface="Tahoma" pitchFamily="34" charset="0"/>
            </a:endParaRPr>
          </a:p>
          <a:p>
            <a:r>
              <a:rPr lang="en-US" sz="20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 }</a:t>
            </a:r>
          </a:p>
          <a:p>
            <a:r>
              <a:rPr lang="en-US" sz="20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20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 (y%400 == 0) {</a:t>
            </a:r>
          </a:p>
          <a:p>
            <a:r>
              <a:rPr lang="en-US" sz="20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   d = 29;</a:t>
            </a:r>
          </a:p>
          <a:p>
            <a:r>
              <a:rPr lang="en-US" sz="20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 }</a:t>
            </a:r>
            <a:endParaRPr lang="th-TH" sz="2000" b="1">
              <a:solidFill>
                <a:schemeClr val="tx2"/>
              </a:solidFill>
              <a:latin typeface="Courier New" pitchFamily="49" charset="0"/>
              <a:cs typeface="Tahoma" pitchFamily="34" charset="0"/>
            </a:endParaRPr>
          </a:p>
        </p:txBody>
      </p:sp>
      <p:sp>
        <p:nvSpPr>
          <p:cNvPr id="291845" name="Text Box 5"/>
          <p:cNvSpPr txBox="1">
            <a:spLocks noChangeArrowheads="1"/>
          </p:cNvSpPr>
          <p:nvPr/>
        </p:nvSpPr>
        <p:spPr bwMode="auto">
          <a:xfrm>
            <a:off x="989013" y="4365625"/>
            <a:ext cx="7543800" cy="1320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 d = 28;</a:t>
            </a:r>
          </a:p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 if</a:t>
            </a:r>
            <a:r>
              <a:rPr lang="en-US" sz="20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 (((y%4==0) &amp;&amp; (y%100!=0)) || (y%400 == 0)) {</a:t>
            </a:r>
          </a:p>
          <a:p>
            <a:r>
              <a:rPr lang="en-US" sz="20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   d = 29;</a:t>
            </a:r>
          </a:p>
          <a:p>
            <a:r>
              <a:rPr lang="en-US" sz="20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 }</a:t>
            </a:r>
            <a:endParaRPr lang="th-TH" sz="2000" b="1">
              <a:solidFill>
                <a:schemeClr val="tx2"/>
              </a:solidFill>
              <a:latin typeface="Courier New" pitchFamily="49" charset="0"/>
              <a:cs typeface="Tahoma" pitchFamily="34" charset="0"/>
            </a:endParaRPr>
          </a:p>
        </p:txBody>
      </p:sp>
      <p:sp>
        <p:nvSpPr>
          <p:cNvPr id="291846" name="AutoShape 6"/>
          <p:cNvSpPr>
            <a:spLocks noChangeArrowheads="1"/>
          </p:cNvSpPr>
          <p:nvPr/>
        </p:nvSpPr>
        <p:spPr bwMode="auto">
          <a:xfrm>
            <a:off x="6705600" y="2057400"/>
            <a:ext cx="1554163" cy="504825"/>
          </a:xfrm>
          <a:prstGeom prst="wedgeRoundRectCallout">
            <a:avLst>
              <a:gd name="adj1" fmla="val -72472"/>
              <a:gd name="adj2" fmla="val -64153"/>
              <a:gd name="adj3" fmla="val 16667"/>
            </a:avLst>
          </a:prstGeom>
          <a:solidFill>
            <a:srgbClr val="DDDDDD"/>
          </a:solidFill>
          <a:ln w="9525">
            <a:solidFill>
              <a:schemeClr val="tx2"/>
            </a:solidFill>
            <a:miter lim="800000"/>
            <a:headEnd/>
            <a:tailEnd type="none" w="lg" len="lg"/>
          </a:ln>
        </p:spPr>
        <p:txBody>
          <a:bodyPr lIns="90000" tIns="46800" rIns="90000" bIns="46800"/>
          <a:lstStyle/>
          <a:p>
            <a:pPr algn="ctr"/>
            <a:r>
              <a:rPr lang="th-TH" sz="2400">
                <a:latin typeface="Tahoma" pitchFamily="34" charset="0"/>
                <a:cs typeface="Tahoma" pitchFamily="34" charset="0"/>
              </a:rPr>
              <a:t>และ</a:t>
            </a:r>
          </a:p>
        </p:txBody>
      </p:sp>
      <p:sp>
        <p:nvSpPr>
          <p:cNvPr id="291847" name="AutoShape 7"/>
          <p:cNvSpPr>
            <a:spLocks noChangeArrowheads="1"/>
          </p:cNvSpPr>
          <p:nvPr/>
        </p:nvSpPr>
        <p:spPr bwMode="auto">
          <a:xfrm>
            <a:off x="6049963" y="5091113"/>
            <a:ext cx="1554162" cy="473075"/>
          </a:xfrm>
          <a:prstGeom prst="wedgeRoundRectCallout">
            <a:avLst>
              <a:gd name="adj1" fmla="val -72472"/>
              <a:gd name="adj2" fmla="val -58727"/>
              <a:gd name="adj3" fmla="val 16667"/>
            </a:avLst>
          </a:prstGeom>
          <a:solidFill>
            <a:srgbClr val="DDDDDD"/>
          </a:solidFill>
          <a:ln w="9525">
            <a:solidFill>
              <a:schemeClr val="tx2"/>
            </a:solidFill>
            <a:miter lim="800000"/>
            <a:headEnd/>
            <a:tailEnd type="none" w="lg" len="lg"/>
          </a:ln>
        </p:spPr>
        <p:txBody>
          <a:bodyPr lIns="90000" tIns="46800" rIns="90000" bIns="46800"/>
          <a:lstStyle/>
          <a:p>
            <a:pPr algn="ctr"/>
            <a:r>
              <a:rPr lang="th-TH" sz="2400">
                <a:latin typeface="Tahoma" pitchFamily="34" charset="0"/>
                <a:cs typeface="Tahoma" pitchFamily="34" charset="0"/>
              </a:rPr>
              <a:t>หรือ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184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91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91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91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91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91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91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291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2918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918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9184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2918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2918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2918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2918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91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2918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29184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29184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29184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5" dur="500"/>
                                        <p:tgtEl>
                                          <p:spTgt spid="2918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0" dur="500"/>
                                        <p:tgtEl>
                                          <p:spTgt spid="2918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3" dur="500"/>
                                        <p:tgtEl>
                                          <p:spTgt spid="2918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6" dur="500"/>
                                        <p:tgtEl>
                                          <p:spTgt spid="2918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291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1843" grpId="0" build="p" animBg="1"/>
      <p:bldP spid="291844" grpId="0" build="p" animBg="1"/>
      <p:bldP spid="291845" grpId="0" build="p" animBg="1"/>
      <p:bldP spid="291846" grpId="0" animBg="1"/>
      <p:bldP spid="29184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/>
              <a:t>ลำดับการทำงานของตัวดำเนินการ</a:t>
            </a:r>
          </a:p>
        </p:txBody>
      </p:sp>
      <p:sp>
        <p:nvSpPr>
          <p:cNvPr id="292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7888" y="1036638"/>
            <a:ext cx="5699125" cy="4114800"/>
          </a:xfrm>
        </p:spPr>
        <p:txBody>
          <a:bodyPr/>
          <a:lstStyle/>
          <a:p>
            <a:pPr marL="457200" indent="-457200">
              <a:lnSpc>
                <a:spcPct val="90000"/>
              </a:lnSpc>
              <a:buFontTx/>
              <a:buAutoNum type="arabicPeriod"/>
            </a:pPr>
            <a:r>
              <a:rPr lang="th-TH" sz="2400" dirty="0" smtClean="0"/>
              <a:t>วงเล็บ</a:t>
            </a:r>
          </a:p>
          <a:p>
            <a:pPr marL="457200" indent="-457200">
              <a:lnSpc>
                <a:spcPct val="90000"/>
              </a:lnSpc>
              <a:buFontTx/>
              <a:buAutoNum type="arabicPeriod"/>
            </a:pPr>
            <a:r>
              <a:rPr lang="th-TH" sz="2400" dirty="0" smtClean="0"/>
              <a:t>เรียกใช้เมท็อด  (จะได้เรียนต่อไป)</a:t>
            </a:r>
          </a:p>
          <a:p>
            <a:pPr marL="457200" indent="-457200">
              <a:lnSpc>
                <a:spcPct val="90000"/>
              </a:lnSpc>
              <a:buFontTx/>
              <a:buAutoNum type="arabicPeriod"/>
            </a:pPr>
            <a:r>
              <a:rPr lang="th-TH" sz="2400" dirty="0" smtClean="0"/>
              <a:t>การดำเนินการ  	</a:t>
            </a:r>
            <a:r>
              <a:rPr lang="th-TH" sz="2400" b="1" dirty="0" smtClean="0">
                <a:latin typeface="Courier New" pitchFamily="49" charset="0"/>
                <a:cs typeface="Courier New" pitchFamily="49" charset="0"/>
              </a:rPr>
              <a:t>!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2400" b="1" dirty="0" smtClean="0">
                <a:latin typeface="Courier New" pitchFamily="49" charset="0"/>
              </a:rPr>
              <a:t> </a:t>
            </a:r>
            <a:r>
              <a:rPr lang="th-TH" sz="2400" b="1" dirty="0" smtClean="0">
                <a:latin typeface="Courier New" pitchFamily="49" charset="0"/>
                <a:cs typeface="Courier New" pitchFamily="49" charset="0"/>
              </a:rPr>
              <a:t>++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th-TH" sz="2400" b="1" dirty="0" smtClean="0">
                <a:latin typeface="Courier New" pitchFamily="49" charset="0"/>
                <a:cs typeface="Courier New" pitchFamily="49" charset="0"/>
              </a:rPr>
              <a:t>--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th-TH" sz="2400" b="1" dirty="0" smtClean="0">
                <a:latin typeface="Courier New" pitchFamily="49" charset="0"/>
                <a:cs typeface="Courier New" pitchFamily="49" charset="0"/>
              </a:rPr>
              <a:t>-</a:t>
            </a:r>
          </a:p>
          <a:p>
            <a:pPr marL="457200" indent="-457200">
              <a:lnSpc>
                <a:spcPct val="90000"/>
              </a:lnSpc>
              <a:buFontTx/>
              <a:buAutoNum type="arabicPeriod"/>
            </a:pPr>
            <a:r>
              <a:rPr lang="th-TH" sz="2400" dirty="0" smtClean="0"/>
              <a:t>การคำนวณ  	</a:t>
            </a:r>
            <a:r>
              <a:rPr lang="th-TH" sz="2400" b="1" dirty="0" smtClean="0">
                <a:latin typeface="Courier New" pitchFamily="49" charset="0"/>
                <a:cs typeface="Courier New" pitchFamily="49" charset="0"/>
              </a:rPr>
              <a:t>* </a:t>
            </a:r>
            <a:r>
              <a:rPr lang="th-TH" sz="2400" b="1" dirty="0" smtClean="0">
                <a:latin typeface="Courier New" pitchFamily="49" charset="0"/>
              </a:rPr>
              <a:t> </a:t>
            </a:r>
            <a:r>
              <a:rPr lang="th-TH" sz="2400" b="1" dirty="0" smtClean="0">
                <a:latin typeface="Courier New" pitchFamily="49" charset="0"/>
                <a:cs typeface="Courier New" pitchFamily="49" charset="0"/>
              </a:rPr>
              <a:t>/</a:t>
            </a:r>
            <a:r>
              <a:rPr lang="th-TH" sz="2400" b="1" dirty="0" smtClean="0">
                <a:latin typeface="Courier New" pitchFamily="49" charset="0"/>
              </a:rPr>
              <a:t> </a:t>
            </a:r>
            <a:r>
              <a:rPr lang="th-TH" sz="2400" b="1" dirty="0" smtClean="0">
                <a:latin typeface="Courier New" pitchFamily="49" charset="0"/>
                <a:cs typeface="Courier New" pitchFamily="49" charset="0"/>
              </a:rPr>
              <a:t> %</a:t>
            </a:r>
          </a:p>
          <a:p>
            <a:pPr marL="457200" indent="-457200">
              <a:lnSpc>
                <a:spcPct val="90000"/>
              </a:lnSpc>
              <a:buFontTx/>
              <a:buAutoNum type="arabicPeriod"/>
            </a:pPr>
            <a:r>
              <a:rPr lang="th-TH" sz="2400" dirty="0" smtClean="0"/>
              <a:t>การคำนวณ  	</a:t>
            </a:r>
            <a:r>
              <a:rPr lang="th-TH" sz="2400" b="1" dirty="0" smtClean="0">
                <a:latin typeface="Courier New" pitchFamily="49" charset="0"/>
                <a:cs typeface="Courier New" pitchFamily="49" charset="0"/>
              </a:rPr>
              <a:t>+ -</a:t>
            </a:r>
            <a:r>
              <a:rPr lang="th-TH" sz="2400" dirty="0" smtClean="0"/>
              <a:t> </a:t>
            </a:r>
          </a:p>
          <a:p>
            <a:pPr marL="457200" indent="-457200">
              <a:lnSpc>
                <a:spcPct val="90000"/>
              </a:lnSpc>
              <a:buFontTx/>
              <a:buAutoNum type="arabicPeriod"/>
            </a:pPr>
            <a:r>
              <a:rPr lang="th-TH" sz="2400" dirty="0" smtClean="0"/>
              <a:t>การเปรียบเทียบ  </a:t>
            </a:r>
            <a:r>
              <a:rPr lang="en-US" sz="2400" dirty="0" smtClean="0"/>
              <a:t>	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&lt;  &gt;  &lt;</a:t>
            </a:r>
            <a:r>
              <a:rPr lang="th-TH" sz="2400" b="1" dirty="0" smtClean="0">
                <a:latin typeface="Courier New" pitchFamily="49" charset="0"/>
                <a:cs typeface="Courier New" pitchFamily="49" charset="0"/>
              </a:rPr>
              <a:t>=  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&gt;</a:t>
            </a:r>
            <a:r>
              <a:rPr lang="th-TH" sz="2400" b="1" dirty="0" smtClean="0">
                <a:latin typeface="Courier New" pitchFamily="49" charset="0"/>
                <a:cs typeface="Courier New" pitchFamily="49" charset="0"/>
              </a:rPr>
              <a:t>=</a:t>
            </a:r>
          </a:p>
          <a:p>
            <a:pPr marL="457200" indent="-457200">
              <a:lnSpc>
                <a:spcPct val="90000"/>
              </a:lnSpc>
              <a:buFontTx/>
              <a:buAutoNum type="arabicPeriod"/>
            </a:pPr>
            <a:r>
              <a:rPr lang="th-TH" sz="2400" dirty="0" smtClean="0"/>
              <a:t>การเปรียบเทียบ  	</a:t>
            </a:r>
            <a:r>
              <a:rPr lang="th-TH" sz="2400" b="1" dirty="0" smtClean="0">
                <a:latin typeface="Courier New" pitchFamily="49" charset="0"/>
                <a:cs typeface="Courier New" pitchFamily="49" charset="0"/>
              </a:rPr>
              <a:t>==  !=</a:t>
            </a:r>
          </a:p>
          <a:p>
            <a:pPr marL="457200" indent="-457200">
              <a:lnSpc>
                <a:spcPct val="90000"/>
              </a:lnSpc>
              <a:buFontTx/>
              <a:buAutoNum type="arabicPeriod"/>
            </a:pPr>
            <a:r>
              <a:rPr lang="th-TH" sz="2400" dirty="0" smtClean="0"/>
              <a:t>ตรรกะ   </a:t>
            </a:r>
            <a:r>
              <a:rPr lang="en-US" sz="2400" dirty="0" smtClean="0"/>
              <a:t>		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&amp;&amp;</a:t>
            </a:r>
            <a:endParaRPr lang="th-TH" sz="2400" b="1" dirty="0" smtClean="0">
              <a:latin typeface="Courier New" pitchFamily="49" charset="0"/>
              <a:cs typeface="Courier New" pitchFamily="49" charset="0"/>
            </a:endParaRPr>
          </a:p>
          <a:p>
            <a:pPr marL="457200" indent="-457200">
              <a:lnSpc>
                <a:spcPct val="90000"/>
              </a:lnSpc>
              <a:buFontTx/>
              <a:buAutoNum type="arabicPeriod"/>
            </a:pPr>
            <a:r>
              <a:rPr lang="th-TH" sz="2400" dirty="0" smtClean="0"/>
              <a:t>ตรรกะ   </a:t>
            </a:r>
            <a:r>
              <a:rPr lang="en-US" sz="2400" dirty="0" smtClean="0"/>
              <a:t>		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||</a:t>
            </a:r>
            <a:endParaRPr lang="th-TH" sz="2400" b="1" dirty="0" smtClean="0">
              <a:latin typeface="Courier New" pitchFamily="49" charset="0"/>
              <a:cs typeface="Courier New" pitchFamily="49" charset="0"/>
            </a:endParaRPr>
          </a:p>
          <a:p>
            <a:pPr marL="457200" indent="-457200">
              <a:lnSpc>
                <a:spcPct val="90000"/>
              </a:lnSpc>
              <a:buFontTx/>
              <a:buAutoNum type="arabicPeriod"/>
            </a:pPr>
            <a:r>
              <a:rPr lang="th-TH" sz="2400" dirty="0" smtClean="0"/>
              <a:t>การให้ค่า (ด้วยตัวดำเนินการ </a:t>
            </a:r>
            <a:r>
              <a:rPr lang="th-TH" sz="2400" b="1" dirty="0" smtClean="0">
                <a:latin typeface="Courier New" pitchFamily="49" charset="0"/>
                <a:cs typeface="Courier New" pitchFamily="49" charset="0"/>
              </a:rPr>
              <a:t>=</a:t>
            </a:r>
            <a:r>
              <a:rPr lang="th-TH" sz="2400" dirty="0" smtClean="0"/>
              <a:t> )</a:t>
            </a:r>
          </a:p>
        </p:txBody>
      </p:sp>
      <p:sp>
        <p:nvSpPr>
          <p:cNvPr id="292868" name="Text Box 4"/>
          <p:cNvSpPr txBox="1">
            <a:spLocks noChangeArrowheads="1"/>
          </p:cNvSpPr>
          <p:nvPr/>
        </p:nvSpPr>
        <p:spPr bwMode="auto">
          <a:xfrm>
            <a:off x="411163" y="5384800"/>
            <a:ext cx="8374062" cy="4619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ctr"/>
            <a:r>
              <a:rPr lang="en-US" sz="24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y%4 == 0 &amp;&amp; y%100 != 0  || y%400 == 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2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92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92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92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92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92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928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928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928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2928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292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2867" grpId="0" build="p"/>
      <p:bldP spid="29286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/>
              <a:t>ตัวอย่าง</a:t>
            </a:r>
            <a:r>
              <a:rPr lang="en-US" dirty="0"/>
              <a:t> : </a:t>
            </a:r>
            <a:r>
              <a:rPr lang="th-TH" dirty="0"/>
              <a:t>ตัวมาก</a:t>
            </a:r>
            <a:r>
              <a:rPr lang="th-TH" dirty="0" smtClean="0"/>
              <a:t>สุดของ </a:t>
            </a:r>
            <a:r>
              <a:rPr lang="en-US" dirty="0" smtClean="0"/>
              <a:t>a </a:t>
            </a:r>
            <a:r>
              <a:rPr lang="th-TH" dirty="0" smtClean="0"/>
              <a:t>กับ </a:t>
            </a:r>
            <a:r>
              <a:rPr lang="en-US" dirty="0" smtClean="0"/>
              <a:t>b</a:t>
            </a:r>
            <a:endParaRPr lang="th-TH" dirty="0"/>
          </a:p>
        </p:txBody>
      </p:sp>
      <p:sp>
        <p:nvSpPr>
          <p:cNvPr id="228356" name="Text Box 4"/>
          <p:cNvSpPr txBox="1">
            <a:spLocks noChangeArrowheads="1"/>
          </p:cNvSpPr>
          <p:nvPr/>
        </p:nvSpPr>
        <p:spPr bwMode="auto">
          <a:xfrm>
            <a:off x="2009775" y="1198563"/>
            <a:ext cx="2225675" cy="14414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lnSpc>
                <a:spcPct val="110000"/>
              </a:lnSpc>
            </a:pPr>
            <a:r>
              <a:rPr lang="th-TH" sz="20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if 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a &gt; b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  <a:p>
            <a:pPr>
              <a:lnSpc>
                <a:spcPct val="110000"/>
              </a:lnSpc>
            </a:pP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max = a;</a:t>
            </a:r>
          </a:p>
          <a:p>
            <a:pPr>
              <a:lnSpc>
                <a:spcPct val="110000"/>
              </a:lnSpc>
            </a:pPr>
            <a:r>
              <a:rPr lang="en-US" sz="20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else</a:t>
            </a:r>
          </a:p>
          <a:p>
            <a:pPr>
              <a:lnSpc>
                <a:spcPct val="110000"/>
              </a:lnSpc>
            </a:pP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 max = b;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</p:txBody>
      </p:sp>
      <p:sp>
        <p:nvSpPr>
          <p:cNvPr id="228357" name="Text Box 5"/>
          <p:cNvSpPr txBox="1">
            <a:spLocks noChangeArrowheads="1"/>
          </p:cNvSpPr>
          <p:nvPr/>
        </p:nvSpPr>
        <p:spPr bwMode="auto">
          <a:xfrm>
            <a:off x="4859338" y="1198563"/>
            <a:ext cx="2225675" cy="14414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lnSpc>
                <a:spcPct val="110000"/>
              </a:lnSpc>
            </a:pPr>
            <a:r>
              <a:rPr lang="th-TH" sz="20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if 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a &gt;= b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  <a:p>
            <a:pPr>
              <a:lnSpc>
                <a:spcPct val="110000"/>
              </a:lnSpc>
            </a:pP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max = a;</a:t>
            </a:r>
          </a:p>
          <a:p>
            <a:pPr>
              <a:lnSpc>
                <a:spcPct val="110000"/>
              </a:lnSpc>
            </a:pPr>
            <a:r>
              <a:rPr lang="en-US" sz="20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else</a:t>
            </a:r>
          </a:p>
          <a:p>
            <a:pPr>
              <a:lnSpc>
                <a:spcPct val="110000"/>
              </a:lnSpc>
            </a:pP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 max = b;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</p:txBody>
      </p:sp>
      <p:sp>
        <p:nvSpPr>
          <p:cNvPr id="228358" name="Text Box 6"/>
          <p:cNvSpPr txBox="1">
            <a:spLocks noChangeArrowheads="1"/>
          </p:cNvSpPr>
          <p:nvPr/>
        </p:nvSpPr>
        <p:spPr bwMode="auto">
          <a:xfrm>
            <a:off x="2771775" y="3041650"/>
            <a:ext cx="3581400" cy="7715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lnSpc>
                <a:spcPct val="110000"/>
              </a:lnSpc>
            </a:pP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max</a:t>
            </a:r>
            <a:r>
              <a:rPr lang="en-US" sz="2000" b="1">
                <a:solidFill>
                  <a:srgbClr val="0000FF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= a;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lnSpc>
                <a:spcPct val="110000"/>
              </a:lnSpc>
            </a:pPr>
            <a:r>
              <a:rPr lang="th-TH" sz="20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if 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b &gt; a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 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max = b;</a:t>
            </a:r>
          </a:p>
        </p:txBody>
      </p:sp>
      <p:sp>
        <p:nvSpPr>
          <p:cNvPr id="228359" name="Text Box 7"/>
          <p:cNvSpPr txBox="1">
            <a:spLocks noChangeArrowheads="1"/>
          </p:cNvSpPr>
          <p:nvPr/>
        </p:nvSpPr>
        <p:spPr bwMode="auto">
          <a:xfrm>
            <a:off x="2771775" y="4124325"/>
            <a:ext cx="3581400" cy="7715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lnSpc>
                <a:spcPct val="110000"/>
              </a:lnSpc>
            </a:pP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max</a:t>
            </a:r>
            <a:r>
              <a:rPr lang="en-US" sz="2000" b="1">
                <a:solidFill>
                  <a:srgbClr val="0000FF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= a;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lnSpc>
                <a:spcPct val="110000"/>
              </a:lnSpc>
            </a:pPr>
            <a:r>
              <a:rPr lang="th-TH" sz="20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if 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b &gt; max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 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max = b;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835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283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2283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283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283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2835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2283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2283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2283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283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2835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2283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2283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22835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2283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2283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8356" grpId="0" build="p" animBg="1"/>
      <p:bldP spid="228357" grpId="0" build="p" animBg="1"/>
      <p:bldP spid="228358" grpId="0" build="p" animBg="1"/>
      <p:bldP spid="228359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/>
              <a:t>ตัวอย่าง</a:t>
            </a:r>
            <a:r>
              <a:rPr lang="en-US" dirty="0"/>
              <a:t> : </a:t>
            </a:r>
            <a:r>
              <a:rPr lang="th-TH" dirty="0"/>
              <a:t>ตัวมาก</a:t>
            </a:r>
            <a:r>
              <a:rPr lang="th-TH" dirty="0" smtClean="0"/>
              <a:t>สุดของ </a:t>
            </a:r>
            <a:r>
              <a:rPr lang="en-US" dirty="0" smtClean="0"/>
              <a:t>a, b, c</a:t>
            </a:r>
            <a:endParaRPr lang="th-TH" dirty="0"/>
          </a:p>
        </p:txBody>
      </p:sp>
      <p:sp>
        <p:nvSpPr>
          <p:cNvPr id="229380" name="Text Box 4"/>
          <p:cNvSpPr txBox="1">
            <a:spLocks noChangeArrowheads="1"/>
          </p:cNvSpPr>
          <p:nvPr/>
        </p:nvSpPr>
        <p:spPr bwMode="auto">
          <a:xfrm>
            <a:off x="452438" y="1003300"/>
            <a:ext cx="2652712" cy="44561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lnSpc>
                <a:spcPct val="110000"/>
              </a:lnSpc>
            </a:pPr>
            <a:r>
              <a:rPr lang="th-TH" sz="20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if 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a &gt; b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{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  <a:p>
            <a:pPr>
              <a:lnSpc>
                <a:spcPct val="110000"/>
              </a:lnSpc>
            </a:pP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(a &gt; c) {</a:t>
            </a:r>
          </a:p>
          <a:p>
            <a:pPr>
              <a:lnSpc>
                <a:spcPct val="110000"/>
              </a:lnSpc>
            </a:pP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max = a;</a:t>
            </a:r>
          </a:p>
          <a:p>
            <a:pPr>
              <a:lnSpc>
                <a:spcPct val="110000"/>
              </a:lnSpc>
            </a:pP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} </a:t>
            </a:r>
            <a:r>
              <a:rPr lang="en-US" sz="20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else 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{</a:t>
            </a:r>
          </a:p>
          <a:p>
            <a:pPr>
              <a:lnSpc>
                <a:spcPct val="110000"/>
              </a:lnSpc>
            </a:pP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max = c;</a:t>
            </a:r>
          </a:p>
          <a:p>
            <a:pPr>
              <a:lnSpc>
                <a:spcPct val="110000"/>
              </a:lnSpc>
            </a:pP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}</a:t>
            </a:r>
            <a:endParaRPr lang="en-US" sz="2000" b="1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  <a:p>
            <a:pPr>
              <a:lnSpc>
                <a:spcPct val="110000"/>
              </a:lnSpc>
            </a:pP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} </a:t>
            </a:r>
            <a:r>
              <a:rPr lang="en-US" sz="20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else 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{</a:t>
            </a:r>
          </a:p>
          <a:p>
            <a:pPr>
              <a:lnSpc>
                <a:spcPct val="110000"/>
              </a:lnSpc>
            </a:pP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 </a:t>
            </a:r>
            <a:r>
              <a:rPr lang="en-US" sz="20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(b &gt; c) {</a:t>
            </a:r>
          </a:p>
          <a:p>
            <a:pPr>
              <a:lnSpc>
                <a:spcPct val="110000"/>
              </a:lnSpc>
            </a:pP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   max = b;</a:t>
            </a:r>
          </a:p>
          <a:p>
            <a:pPr>
              <a:lnSpc>
                <a:spcPct val="110000"/>
              </a:lnSpc>
            </a:pP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 } </a:t>
            </a:r>
            <a:r>
              <a:rPr lang="en-US" sz="20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else 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{</a:t>
            </a:r>
          </a:p>
          <a:p>
            <a:pPr>
              <a:lnSpc>
                <a:spcPct val="110000"/>
              </a:lnSpc>
            </a:pP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   max = c;</a:t>
            </a:r>
          </a:p>
          <a:p>
            <a:pPr>
              <a:lnSpc>
                <a:spcPct val="110000"/>
              </a:lnSpc>
            </a:pP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 }</a:t>
            </a:r>
          </a:p>
          <a:p>
            <a:pPr>
              <a:lnSpc>
                <a:spcPct val="110000"/>
              </a:lnSpc>
            </a:pP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}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3263900" y="1001713"/>
          <a:ext cx="5584825" cy="2109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Picture" r:id="rId3" imgW="3629160" imgH="1371600" progId="Word.Picture.8">
                  <p:embed/>
                </p:oleObj>
              </mc:Choice>
              <mc:Fallback>
                <p:oleObj name="Picture" r:id="rId3" imgW="3629160" imgH="1371600" progId="Word.Picture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63900" y="1001713"/>
                        <a:ext cx="5584825" cy="2109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938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293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2938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2938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293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293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22938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2293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2293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22938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2938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22938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22938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22938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9380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/>
              <a:t>ตัวอย่าง</a:t>
            </a:r>
            <a:r>
              <a:rPr lang="en-US" dirty="0"/>
              <a:t> : </a:t>
            </a:r>
            <a:r>
              <a:rPr lang="th-TH" dirty="0"/>
              <a:t>ตัวมาก</a:t>
            </a:r>
            <a:r>
              <a:rPr lang="th-TH" dirty="0" smtClean="0"/>
              <a:t>สุดของ </a:t>
            </a:r>
            <a:r>
              <a:rPr lang="en-US" dirty="0" smtClean="0"/>
              <a:t>a, b, c</a:t>
            </a:r>
            <a:endParaRPr lang="th-TH" dirty="0"/>
          </a:p>
        </p:txBody>
      </p:sp>
      <p:sp>
        <p:nvSpPr>
          <p:cNvPr id="229384" name="Text Box 8"/>
          <p:cNvSpPr txBox="1">
            <a:spLocks noChangeArrowheads="1"/>
          </p:cNvSpPr>
          <p:nvPr/>
        </p:nvSpPr>
        <p:spPr bwMode="auto">
          <a:xfrm>
            <a:off x="1725613" y="3717925"/>
            <a:ext cx="5470525" cy="11080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lnSpc>
                <a:spcPct val="110000"/>
              </a:lnSpc>
            </a:pPr>
            <a:r>
              <a:rPr lang="th-TH" sz="20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if 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a &gt; b &amp;&amp; a &gt; c)      max = a;</a:t>
            </a:r>
          </a:p>
          <a:p>
            <a:pPr>
              <a:lnSpc>
                <a:spcPct val="110000"/>
              </a:lnSpc>
            </a:pPr>
            <a:r>
              <a:rPr lang="en-US" sz="20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else i</a:t>
            </a:r>
            <a:r>
              <a:rPr lang="th-TH" sz="20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f 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b &gt; a &amp;&amp; b &gt; c) max = b;</a:t>
            </a:r>
          </a:p>
          <a:p>
            <a:pPr>
              <a:lnSpc>
                <a:spcPct val="110000"/>
              </a:lnSpc>
            </a:pPr>
            <a:r>
              <a:rPr lang="en-US" sz="20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else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               max = c;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</p:txBody>
      </p:sp>
      <p:sp>
        <p:nvSpPr>
          <p:cNvPr id="229388" name="AutoShape 12"/>
          <p:cNvSpPr>
            <a:spLocks noChangeArrowheads="1"/>
          </p:cNvSpPr>
          <p:nvPr/>
        </p:nvSpPr>
        <p:spPr bwMode="auto">
          <a:xfrm>
            <a:off x="6932613" y="3736975"/>
            <a:ext cx="1071562" cy="1128713"/>
          </a:xfrm>
          <a:prstGeom prst="irregularSeal1">
            <a:avLst/>
          </a:prstGeom>
          <a:solidFill>
            <a:srgbClr val="FFCCFF"/>
          </a:solidFill>
          <a:ln w="9525">
            <a:solidFill>
              <a:schemeClr val="tx2"/>
            </a:solidFill>
            <a:miter lim="800000"/>
            <a:headEnd/>
            <a:tailEnd type="none" w="lg" len="lg"/>
          </a:ln>
        </p:spPr>
        <p:txBody>
          <a:bodyPr lIns="90000" tIns="46800" rIns="90000" bIns="46800" anchor="ctr">
            <a:spAutoFit/>
          </a:bodyPr>
          <a:lstStyle/>
          <a:p>
            <a:pPr algn="ctr"/>
            <a:r>
              <a:rPr lang="th-TH" sz="2000">
                <a:latin typeface="Tahoma" pitchFamily="34" charset="0"/>
                <a:cs typeface="Tahoma" pitchFamily="34" charset="0"/>
              </a:rPr>
              <a:t>ผิด</a:t>
            </a:r>
          </a:p>
        </p:txBody>
      </p:sp>
      <p:sp>
        <p:nvSpPr>
          <p:cNvPr id="229389" name="Text Box 13"/>
          <p:cNvSpPr txBox="1">
            <a:spLocks noChangeArrowheads="1"/>
          </p:cNvSpPr>
          <p:nvPr/>
        </p:nvSpPr>
        <p:spPr bwMode="auto">
          <a:xfrm>
            <a:off x="2306638" y="4897438"/>
            <a:ext cx="2195512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lnSpc>
                <a:spcPct val="110000"/>
              </a:lnSpc>
            </a:pP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a=2, b=3, c=1    </a:t>
            </a:r>
          </a:p>
        </p:txBody>
      </p:sp>
      <p:sp>
        <p:nvSpPr>
          <p:cNvPr id="229390" name="Text Box 14"/>
          <p:cNvSpPr txBox="1">
            <a:spLocks noChangeArrowheads="1"/>
          </p:cNvSpPr>
          <p:nvPr/>
        </p:nvSpPr>
        <p:spPr bwMode="auto">
          <a:xfrm>
            <a:off x="2306638" y="5367338"/>
            <a:ext cx="2195512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lnSpc>
                <a:spcPct val="110000"/>
              </a:lnSpc>
            </a:pP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a=1, b=1, c=3    </a:t>
            </a:r>
          </a:p>
        </p:txBody>
      </p:sp>
      <p:sp>
        <p:nvSpPr>
          <p:cNvPr id="229391" name="Text Box 15"/>
          <p:cNvSpPr txBox="1">
            <a:spLocks noChangeArrowheads="1"/>
          </p:cNvSpPr>
          <p:nvPr/>
        </p:nvSpPr>
        <p:spPr bwMode="auto">
          <a:xfrm>
            <a:off x="2306638" y="5838825"/>
            <a:ext cx="2195512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lnSpc>
                <a:spcPct val="110000"/>
              </a:lnSpc>
            </a:pP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a=3, b=3, c=1    </a:t>
            </a:r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2603500" y="1011238"/>
          <a:ext cx="3944938" cy="2390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9" name="Picture" r:id="rId3" imgW="2367360" imgH="1427400" progId="Word.Picture.8">
                  <p:embed/>
                </p:oleObj>
              </mc:Choice>
              <mc:Fallback>
                <p:oleObj name="Picture" r:id="rId3" imgW="2367360" imgH="1427400" progId="Word.Picture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03500" y="1011238"/>
                        <a:ext cx="3944938" cy="2390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Box 13"/>
          <p:cNvSpPr txBox="1">
            <a:spLocks noChangeArrowheads="1"/>
          </p:cNvSpPr>
          <p:nvPr/>
        </p:nvSpPr>
        <p:spPr bwMode="auto">
          <a:xfrm>
            <a:off x="4754563" y="4897438"/>
            <a:ext cx="1528762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lnSpc>
                <a:spcPct val="110000"/>
              </a:lnSpc>
            </a:pP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max = 3    </a:t>
            </a:r>
          </a:p>
        </p:txBody>
      </p:sp>
      <p:sp>
        <p:nvSpPr>
          <p:cNvPr id="10" name="Text Box 13"/>
          <p:cNvSpPr txBox="1">
            <a:spLocks noChangeArrowheads="1"/>
          </p:cNvSpPr>
          <p:nvPr/>
        </p:nvSpPr>
        <p:spPr bwMode="auto">
          <a:xfrm>
            <a:off x="4754563" y="5376863"/>
            <a:ext cx="1528762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lnSpc>
                <a:spcPct val="110000"/>
              </a:lnSpc>
            </a:pP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max = 3    </a:t>
            </a:r>
          </a:p>
        </p:txBody>
      </p:sp>
      <p:sp>
        <p:nvSpPr>
          <p:cNvPr id="11" name="Text Box 13"/>
          <p:cNvSpPr txBox="1">
            <a:spLocks noChangeArrowheads="1"/>
          </p:cNvSpPr>
          <p:nvPr/>
        </p:nvSpPr>
        <p:spPr bwMode="auto">
          <a:xfrm>
            <a:off x="4754563" y="5854700"/>
            <a:ext cx="1528762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lnSpc>
                <a:spcPct val="110000"/>
              </a:lnSpc>
            </a:pP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max = 1    </a:t>
            </a:r>
          </a:p>
        </p:txBody>
      </p:sp>
      <p:sp>
        <p:nvSpPr>
          <p:cNvPr id="14" name="AutoShape 12"/>
          <p:cNvSpPr>
            <a:spLocks noChangeArrowheads="1"/>
          </p:cNvSpPr>
          <p:nvPr/>
        </p:nvSpPr>
        <p:spPr bwMode="auto">
          <a:xfrm>
            <a:off x="6003925" y="5535613"/>
            <a:ext cx="1071563" cy="1130300"/>
          </a:xfrm>
          <a:prstGeom prst="irregularSeal1">
            <a:avLst/>
          </a:prstGeom>
          <a:solidFill>
            <a:srgbClr val="FFCCFF"/>
          </a:solidFill>
          <a:ln w="9525">
            <a:solidFill>
              <a:schemeClr val="tx2"/>
            </a:solidFill>
            <a:miter lim="800000"/>
            <a:headEnd/>
            <a:tailEnd type="none" w="lg" len="lg"/>
          </a:ln>
        </p:spPr>
        <p:txBody>
          <a:bodyPr lIns="90000" tIns="46800" rIns="90000" bIns="46800" anchor="ctr">
            <a:spAutoFit/>
          </a:bodyPr>
          <a:lstStyle/>
          <a:p>
            <a:pPr algn="ctr"/>
            <a:r>
              <a:rPr lang="th-TH" sz="2000">
                <a:latin typeface="Tahoma" pitchFamily="34" charset="0"/>
                <a:cs typeface="Tahoma" pitchFamily="34" charset="0"/>
              </a:rPr>
              <a:t>ผิด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938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293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293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293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29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229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2293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29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9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9384" grpId="0" build="p" animBg="1"/>
      <p:bldP spid="229388" grpId="0" animBg="1"/>
      <p:bldP spid="229389" grpId="0" build="p"/>
      <p:bldP spid="229390" grpId="0" build="p"/>
      <p:bldP spid="229391" grpId="0" build="p"/>
      <p:bldP spid="9" grpId="0" build="p"/>
      <p:bldP spid="10" grpId="0" build="p"/>
      <p:bldP spid="11" grpId="0" build="p"/>
      <p:bldP spid="1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/>
              <a:t>ตัวอย่าง</a:t>
            </a:r>
            <a:r>
              <a:rPr lang="en-US" dirty="0"/>
              <a:t> : </a:t>
            </a:r>
            <a:r>
              <a:rPr lang="th-TH" dirty="0"/>
              <a:t>ตัวมาก</a:t>
            </a:r>
            <a:r>
              <a:rPr lang="th-TH" dirty="0" smtClean="0"/>
              <a:t>สุดของ </a:t>
            </a:r>
            <a:r>
              <a:rPr lang="en-US" dirty="0" smtClean="0"/>
              <a:t>a, b, c</a:t>
            </a:r>
            <a:endParaRPr lang="th-TH" dirty="0"/>
          </a:p>
        </p:txBody>
      </p:sp>
      <p:sp>
        <p:nvSpPr>
          <p:cNvPr id="229385" name="Text Box 9"/>
          <p:cNvSpPr txBox="1">
            <a:spLocks noChangeArrowheads="1"/>
          </p:cNvSpPr>
          <p:nvPr/>
        </p:nvSpPr>
        <p:spPr bwMode="auto">
          <a:xfrm>
            <a:off x="1662113" y="3086100"/>
            <a:ext cx="5829300" cy="11080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lnSpc>
                <a:spcPct val="110000"/>
              </a:lnSpc>
            </a:pPr>
            <a:r>
              <a:rPr lang="th-TH" sz="20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if 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a &gt;= b &amp;&amp; a &gt;= c)      max = a;</a:t>
            </a:r>
          </a:p>
          <a:p>
            <a:pPr>
              <a:lnSpc>
                <a:spcPct val="110000"/>
              </a:lnSpc>
            </a:pPr>
            <a:r>
              <a:rPr lang="en-US" sz="20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else i</a:t>
            </a:r>
            <a:r>
              <a:rPr lang="th-TH" sz="20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f 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b &gt;= a &amp;&amp; b &gt;= c) max = b;</a:t>
            </a:r>
          </a:p>
          <a:p>
            <a:pPr>
              <a:lnSpc>
                <a:spcPct val="110000"/>
              </a:lnSpc>
            </a:pPr>
            <a:r>
              <a:rPr lang="en-US" sz="20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else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                 max = c;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</p:txBody>
      </p:sp>
      <p:sp>
        <p:nvSpPr>
          <p:cNvPr id="229387" name="Text Box 11"/>
          <p:cNvSpPr txBox="1">
            <a:spLocks noChangeArrowheads="1"/>
          </p:cNvSpPr>
          <p:nvPr/>
        </p:nvSpPr>
        <p:spPr bwMode="auto">
          <a:xfrm>
            <a:off x="1662113" y="4522788"/>
            <a:ext cx="3581400" cy="11064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lnSpc>
                <a:spcPct val="110000"/>
              </a:lnSpc>
            </a:pP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max</a:t>
            </a:r>
            <a:r>
              <a:rPr lang="en-US" sz="2000" b="1">
                <a:solidFill>
                  <a:srgbClr val="0000FF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= a;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lnSpc>
                <a:spcPct val="110000"/>
              </a:lnSpc>
            </a:pPr>
            <a:r>
              <a:rPr lang="th-TH" sz="20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if 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b &gt; max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 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max = b;</a:t>
            </a:r>
          </a:p>
          <a:p>
            <a:pPr>
              <a:lnSpc>
                <a:spcPct val="110000"/>
              </a:lnSpc>
            </a:pPr>
            <a:r>
              <a:rPr lang="th-TH" sz="20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if 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c &gt; max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 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max = c;</a:t>
            </a:r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2855913" y="758825"/>
          <a:ext cx="3316287" cy="2305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7" name="Picture" r:id="rId3" imgW="2066760" imgH="1428840" progId="Word.Picture.8">
                  <p:embed/>
                </p:oleObj>
              </mc:Choice>
              <mc:Fallback>
                <p:oleObj name="Picture" r:id="rId3" imgW="2066760" imgH="1428840" progId="Word.Picture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5913" y="758825"/>
                        <a:ext cx="3316287" cy="2305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2947" name="Object 3"/>
          <p:cNvGraphicFramePr>
            <a:graphicFrameLocks noChangeAspect="1"/>
          </p:cNvGraphicFramePr>
          <p:nvPr/>
        </p:nvGraphicFramePr>
        <p:xfrm>
          <a:off x="5356225" y="4465638"/>
          <a:ext cx="2887663" cy="2132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8" name="Picture" r:id="rId5" imgW="1800360" imgH="1324080" progId="Word.Picture.8">
                  <p:embed/>
                </p:oleObj>
              </mc:Choice>
              <mc:Fallback>
                <p:oleObj name="Picture" r:id="rId5" imgW="1800360" imgH="1324080" progId="Word.Picture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56225" y="4465638"/>
                        <a:ext cx="2887663" cy="21320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ounded Rectangle 6"/>
          <p:cNvSpPr>
            <a:spLocks noChangeArrowheads="1"/>
          </p:cNvSpPr>
          <p:nvPr/>
        </p:nvSpPr>
        <p:spPr bwMode="auto">
          <a:xfrm>
            <a:off x="442913" y="973138"/>
            <a:ext cx="2197100" cy="501650"/>
          </a:xfrm>
          <a:prstGeom prst="roundRect">
            <a:avLst>
              <a:gd name="adj" fmla="val 16667"/>
            </a:avLst>
          </a:prstGeom>
          <a:solidFill>
            <a:srgbClr val="FFCC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th-TH" sz="2000">
                <a:latin typeface="Tahoma" pitchFamily="34" charset="0"/>
                <a:cs typeface="Tahoma" pitchFamily="34" charset="0"/>
              </a:rPr>
              <a:t>เปลี่ยน </a:t>
            </a:r>
            <a:r>
              <a:rPr lang="en-US" sz="2000">
                <a:latin typeface="Tahoma" pitchFamily="34" charset="0"/>
                <a:cs typeface="Tahoma" pitchFamily="34" charset="0"/>
              </a:rPr>
              <a:t>&gt; </a:t>
            </a:r>
            <a:r>
              <a:rPr lang="th-TH" sz="2000">
                <a:latin typeface="Tahoma" pitchFamily="34" charset="0"/>
                <a:cs typeface="Tahoma" pitchFamily="34" charset="0"/>
              </a:rPr>
              <a:t>เป็น ≥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2938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293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293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293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82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22938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229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229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229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9385" grpId="0" build="p" animBg="1"/>
      <p:bldP spid="229387" grpId="0" build="p" animBg="1"/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กิจกรรม </a:t>
            </a:r>
            <a:r>
              <a:rPr lang="en-US" dirty="0" smtClean="0"/>
              <a:t>(5 </a:t>
            </a:r>
            <a:r>
              <a:rPr lang="th-TH" dirty="0" smtClean="0"/>
              <a:t>นาที)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แบ่งกลุ่มๆ ละ 4 คน</a:t>
            </a:r>
          </a:p>
        </p:txBody>
      </p:sp>
      <p:sp>
        <p:nvSpPr>
          <p:cNvPr id="4" name="Rounded Rectangle 3"/>
          <p:cNvSpPr>
            <a:spLocks noChangeArrowheads="1"/>
          </p:cNvSpPr>
          <p:nvPr/>
        </p:nvSpPr>
        <p:spPr bwMode="auto">
          <a:xfrm>
            <a:off x="1754188" y="2342197"/>
            <a:ext cx="5492432" cy="1158875"/>
          </a:xfrm>
          <a:prstGeom prst="roundRect">
            <a:avLst>
              <a:gd name="adj" fmla="val 16667"/>
            </a:avLst>
          </a:prstGeom>
          <a:solidFill>
            <a:srgbClr val="FFCC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th-TH" sz="3200">
                <a:latin typeface="Tahoma" pitchFamily="34" charset="0"/>
                <a:cs typeface="Tahoma" pitchFamily="34" charset="0"/>
              </a:rPr>
              <a:t>ลองเขียนกรณีหาตัวมากสุดของ </a:t>
            </a:r>
            <a:r>
              <a:rPr lang="en-US" sz="3200">
                <a:latin typeface="Tahoma" pitchFamily="34" charset="0"/>
                <a:cs typeface="Tahoma" pitchFamily="34" charset="0"/>
              </a:rPr>
              <a:t>a, b, c, d, e, f</a:t>
            </a:r>
            <a:endParaRPr lang="th-TH" sz="3200">
              <a:latin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8096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559" name="Text Box 7"/>
          <p:cNvSpPr txBox="1">
            <a:spLocks noChangeArrowheads="1"/>
          </p:cNvSpPr>
          <p:nvPr/>
        </p:nvSpPr>
        <p:spPr bwMode="auto">
          <a:xfrm>
            <a:off x="4830763" y="1349375"/>
            <a:ext cx="2635250" cy="19383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th-TH" sz="200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   คะแนน    	เกรด</a:t>
            </a:r>
            <a:endParaRPr lang="en-US" sz="2000">
              <a:solidFill>
                <a:schemeClr val="tx2"/>
              </a:solidFill>
              <a:latin typeface="Tahoma" pitchFamily="34" charset="0"/>
              <a:cs typeface="Tahoma" pitchFamily="34" charset="0"/>
            </a:endParaRPr>
          </a:p>
          <a:p>
            <a:pPr>
              <a:buFont typeface="Symbol" pitchFamily="18" charset="2"/>
              <a:buNone/>
            </a:pPr>
            <a:r>
              <a:rPr lang="en-US" sz="2000">
                <a:solidFill>
                  <a:schemeClr val="tx2"/>
                </a:solidFill>
                <a:latin typeface="Tahoma" pitchFamily="34" charset="0"/>
                <a:cs typeface="Tahoma" pitchFamily="34" charset="0"/>
                <a:sym typeface="Symbol" pitchFamily="18" charset="2"/>
              </a:rPr>
              <a:t>   p  80	  A</a:t>
            </a:r>
          </a:p>
          <a:p>
            <a:pPr>
              <a:buFont typeface="Symbol" pitchFamily="18" charset="2"/>
              <a:buNone/>
            </a:pPr>
            <a:r>
              <a:rPr lang="en-US" sz="2000">
                <a:solidFill>
                  <a:schemeClr val="tx2"/>
                </a:solidFill>
                <a:latin typeface="Tahoma" pitchFamily="34" charset="0"/>
                <a:cs typeface="Tahoma" pitchFamily="34" charset="0"/>
                <a:sym typeface="Symbol" pitchFamily="18" charset="2"/>
              </a:rPr>
              <a:t>70  p &lt; 80	  B</a:t>
            </a:r>
          </a:p>
          <a:p>
            <a:pPr>
              <a:buFont typeface="Symbol" pitchFamily="18" charset="2"/>
              <a:buNone/>
            </a:pPr>
            <a:r>
              <a:rPr lang="en-US" sz="2000">
                <a:solidFill>
                  <a:schemeClr val="tx2"/>
                </a:solidFill>
                <a:latin typeface="Tahoma" pitchFamily="34" charset="0"/>
                <a:cs typeface="Tahoma" pitchFamily="34" charset="0"/>
                <a:sym typeface="Symbol" pitchFamily="18" charset="2"/>
              </a:rPr>
              <a:t>60  p &lt; 70	  C</a:t>
            </a:r>
          </a:p>
          <a:p>
            <a:pPr>
              <a:buFont typeface="Symbol" pitchFamily="18" charset="2"/>
              <a:buNone/>
            </a:pPr>
            <a:r>
              <a:rPr lang="en-US" sz="2000">
                <a:solidFill>
                  <a:schemeClr val="tx2"/>
                </a:solidFill>
                <a:latin typeface="Tahoma" pitchFamily="34" charset="0"/>
                <a:cs typeface="Tahoma" pitchFamily="34" charset="0"/>
                <a:sym typeface="Symbol" pitchFamily="18" charset="2"/>
              </a:rPr>
              <a:t>50  p &lt; 60	  D</a:t>
            </a:r>
          </a:p>
          <a:p>
            <a:pPr>
              <a:buFont typeface="Symbol" pitchFamily="18" charset="2"/>
              <a:buNone/>
            </a:pPr>
            <a:r>
              <a:rPr lang="en-US" sz="2000">
                <a:solidFill>
                  <a:schemeClr val="tx2"/>
                </a:solidFill>
                <a:latin typeface="Tahoma" pitchFamily="34" charset="0"/>
                <a:cs typeface="Tahoma" pitchFamily="34" charset="0"/>
                <a:sym typeface="Symbol" pitchFamily="18" charset="2"/>
              </a:rPr>
              <a:t>   p &lt; 50	  F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ตัดเกรด</a:t>
            </a:r>
            <a:endParaRPr lang="th-TH" dirty="0"/>
          </a:p>
        </p:txBody>
      </p:sp>
      <p:graphicFrame>
        <p:nvGraphicFramePr>
          <p:cNvPr id="11" name="Object 2"/>
          <p:cNvGraphicFramePr>
            <a:graphicFrameLocks noChangeAspect="1"/>
          </p:cNvGraphicFramePr>
          <p:nvPr/>
        </p:nvGraphicFramePr>
        <p:xfrm>
          <a:off x="347663" y="1127125"/>
          <a:ext cx="3216275" cy="4037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0" name="Picture" r:id="rId3" imgW="2181240" imgH="2743200" progId="Word.Picture.8">
                  <p:embed/>
                </p:oleObj>
              </mc:Choice>
              <mc:Fallback>
                <p:oleObj name="Picture" r:id="rId3" imgW="2181240" imgH="2743200" progId="Word.Picture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7663" y="1127125"/>
                        <a:ext cx="3216275" cy="4037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3754438" y="3694113"/>
            <a:ext cx="5153025" cy="14779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(s &gt;= 80) grade = "A";</a:t>
            </a:r>
          </a:p>
          <a:p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(70 &lt;= s &amp;&amp; s &lt; 80) grade = "B";</a:t>
            </a:r>
          </a:p>
          <a:p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(60 &lt;= s &amp;&amp; s &lt; 70) grade = "C";</a:t>
            </a:r>
          </a:p>
          <a:p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(50 &lt;= s &amp;&amp; s &lt; 60) grade = "D";</a:t>
            </a:r>
          </a:p>
          <a:p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(s &lt; 50) grade = "F";</a:t>
            </a:r>
          </a:p>
        </p:txBody>
      </p:sp>
      <p:sp>
        <p:nvSpPr>
          <p:cNvPr id="6" name="Rounded Rectangle 5"/>
          <p:cNvSpPr>
            <a:spLocks noChangeArrowheads="1"/>
          </p:cNvSpPr>
          <p:nvPr/>
        </p:nvSpPr>
        <p:spPr bwMode="auto">
          <a:xfrm>
            <a:off x="519748" y="5616098"/>
            <a:ext cx="5095875" cy="500063"/>
          </a:xfrm>
          <a:prstGeom prst="roundRect">
            <a:avLst>
              <a:gd name="adj" fmla="val 16667"/>
            </a:avLst>
          </a:prstGeom>
          <a:solidFill>
            <a:srgbClr val="FFCC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th-TH" sz="2000" dirty="0" smtClean="0">
                <a:latin typeface="Tahoma" pitchFamily="34" charset="0"/>
                <a:cs typeface="Tahoma" pitchFamily="34" charset="0"/>
              </a:rPr>
              <a:t>ต้องเปรียบเทียบทุกเงื่อนไข (เปลือง)</a:t>
            </a:r>
            <a:endParaRPr lang="th-TH" sz="2000" dirty="0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955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795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795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795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795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795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795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5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9559" grpId="0" build="p" animBg="1"/>
      <p:bldP spid="12" grpId="0" build="p" animBg="1"/>
      <p:bldP spid="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ตัดเกรด</a:t>
            </a:r>
            <a:endParaRPr lang="th-TH" dirty="0"/>
          </a:p>
        </p:txBody>
      </p:sp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1733550" y="4284663"/>
            <a:ext cx="5905500" cy="14763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(s &gt;= 80) grade = "A";</a:t>
            </a:r>
          </a:p>
          <a:p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else if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(70 &lt;= s &amp;&amp; s &lt; 80) grade = "B";</a:t>
            </a:r>
          </a:p>
          <a:p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else if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(60 &lt;= s &amp;&amp; s &lt; 70) grade = "C";</a:t>
            </a:r>
          </a:p>
          <a:p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else if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(50 &lt;= s &amp;&amp; s &lt; 60) grade = "D";</a:t>
            </a:r>
          </a:p>
          <a:p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else if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(s &lt; 50) grade = "F";</a:t>
            </a:r>
          </a:p>
        </p:txBody>
      </p:sp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758825" y="969963"/>
          <a:ext cx="7161213" cy="304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3" name="Picture" r:id="rId3" imgW="4855231" imgH="2069363" progId="Word.Picture.8">
                  <p:embed/>
                </p:oleObj>
              </mc:Choice>
              <mc:Fallback>
                <p:oleObj name="Picture" r:id="rId3" imgW="4855231" imgH="2069363" progId="Word.Picture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8825" y="969963"/>
                        <a:ext cx="7161213" cy="3041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หัวข้อ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if, if-else </a:t>
            </a:r>
            <a:r>
              <a:rPr lang="th-TH" dirty="0" smtClean="0"/>
              <a:t>หลายชั้น</a:t>
            </a:r>
          </a:p>
          <a:p>
            <a:r>
              <a:rPr lang="th-TH" dirty="0" smtClean="0"/>
              <a:t>การจัดการและการแปลงนิพจน์บูลีน </a:t>
            </a:r>
            <a:r>
              <a:rPr lang="en-US" dirty="0" smtClean="0"/>
              <a:t>: </a:t>
            </a:r>
            <a:endParaRPr lang="th-TH" dirty="0" smtClean="0"/>
          </a:p>
          <a:p>
            <a:r>
              <a:rPr lang="th-TH" dirty="0" smtClean="0"/>
              <a:t>ข้อมูลและตัวแปรแบบ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boolean</a:t>
            </a:r>
            <a:endParaRPr lang="th-TH" b="1" dirty="0" smtClean="0">
              <a:latin typeface="Courier New" pitchFamily="49" charset="0"/>
            </a:endParaRPr>
          </a:p>
          <a:p>
            <a:r>
              <a:rPr lang="th-TH" dirty="0" smtClean="0"/>
              <a:t>วงวนหลายชั้น</a:t>
            </a:r>
          </a:p>
          <a:p>
            <a:r>
              <a:rPr lang="th-TH" dirty="0" smtClean="0"/>
              <a:t>ตัวอย่าง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ตัดเกรด</a:t>
            </a:r>
            <a:endParaRPr lang="th-TH" dirty="0"/>
          </a:p>
        </p:txBody>
      </p:sp>
      <p:sp>
        <p:nvSpPr>
          <p:cNvPr id="614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151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6146" name="Object 2"/>
          <p:cNvGraphicFramePr>
            <a:graphicFrameLocks noChangeAspect="1"/>
          </p:cNvGraphicFramePr>
          <p:nvPr/>
        </p:nvGraphicFramePr>
        <p:xfrm>
          <a:off x="192088" y="1031875"/>
          <a:ext cx="5399087" cy="3190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9" name="Picture" r:id="rId3" imgW="3664902" imgH="2174633" progId="Word.Picture.8">
                  <p:embed/>
                </p:oleObj>
              </mc:Choice>
              <mc:Fallback>
                <p:oleObj name="Picture" r:id="rId3" imgW="3664902" imgH="2174633" progId="Word.Picture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2088" y="1031875"/>
                        <a:ext cx="5399087" cy="3190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778" name="Object 3"/>
          <p:cNvGraphicFramePr>
            <a:graphicFrameLocks noChangeAspect="1"/>
          </p:cNvGraphicFramePr>
          <p:nvPr/>
        </p:nvGraphicFramePr>
        <p:xfrm>
          <a:off x="5840413" y="1062038"/>
          <a:ext cx="2855912" cy="330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0" name="Picture" r:id="rId5" imgW="1932305" imgH="2231595" progId="Word.Picture.8">
                  <p:embed/>
                </p:oleObj>
              </mc:Choice>
              <mc:Fallback>
                <p:oleObj name="Picture" r:id="rId5" imgW="1932305" imgH="2231595" progId="Word.Picture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40413" y="1062038"/>
                        <a:ext cx="2855912" cy="330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2268538" y="4446588"/>
            <a:ext cx="4559300" cy="14763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(s &gt;= 80) grade = "A";</a:t>
            </a:r>
          </a:p>
          <a:p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else if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(70 &lt;= s) grade = "B";</a:t>
            </a:r>
          </a:p>
          <a:p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else if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(60 &lt;= s) grade = "C";</a:t>
            </a:r>
          </a:p>
          <a:p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else if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(50 &lt;= s) grade = "D";</a:t>
            </a:r>
          </a:p>
          <a:p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else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grade = "F";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2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โจทย์ </a:t>
            </a:r>
            <a:r>
              <a:rPr lang="en-US"/>
              <a:t>: </a:t>
            </a:r>
            <a:r>
              <a:rPr lang="th-TH"/>
              <a:t>ภาษีเงินได้</a:t>
            </a:r>
          </a:p>
        </p:txBody>
      </p:sp>
      <p:grpSp>
        <p:nvGrpSpPr>
          <p:cNvPr id="23555" name="Group 3"/>
          <p:cNvGrpSpPr>
            <a:grpSpLocks/>
          </p:cNvGrpSpPr>
          <p:nvPr/>
        </p:nvGrpSpPr>
        <p:grpSpPr bwMode="auto">
          <a:xfrm>
            <a:off x="2154238" y="1206500"/>
            <a:ext cx="4764087" cy="2092325"/>
            <a:chOff x="1273" y="1020"/>
            <a:chExt cx="3001" cy="1318"/>
          </a:xfrm>
        </p:grpSpPr>
        <p:sp>
          <p:nvSpPr>
            <p:cNvPr id="23557" name="Text Box 4"/>
            <p:cNvSpPr txBox="1">
              <a:spLocks noChangeArrowheads="1"/>
            </p:cNvSpPr>
            <p:nvPr/>
          </p:nvSpPr>
          <p:spPr bwMode="auto">
            <a:xfrm>
              <a:off x="1273" y="1020"/>
              <a:ext cx="3001" cy="13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 type="none" w="lg" len="med"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>
                <a:spcAft>
                  <a:spcPct val="50000"/>
                </a:spcAft>
              </a:pPr>
              <a:r>
                <a:rPr lang="th-TH" sz="2000">
                  <a:latin typeface="Tahoma" pitchFamily="34" charset="0"/>
                  <a:cs typeface="Tahoma" pitchFamily="34" charset="0"/>
                </a:rPr>
                <a:t>           ขั้นเงินได้สุทธิ	       อัตราภาษี</a:t>
              </a:r>
            </a:p>
            <a:p>
              <a:r>
                <a:rPr lang="en-US" sz="2000">
                  <a:latin typeface="Tahoma" pitchFamily="34" charset="0"/>
                  <a:cs typeface="Tahoma" pitchFamily="34" charset="0"/>
                </a:rPr>
                <a:t>             1 </a:t>
              </a:r>
              <a:r>
                <a:rPr lang="th-TH" sz="2000">
                  <a:latin typeface="Tahoma" pitchFamily="34" charset="0"/>
                  <a:cs typeface="Tahoma" pitchFamily="34" charset="0"/>
                </a:rPr>
                <a:t>ถึง</a:t>
              </a:r>
              <a:r>
                <a:rPr lang="en-US" sz="2000">
                  <a:latin typeface="Tahoma" pitchFamily="34" charset="0"/>
                  <a:cs typeface="Tahoma" pitchFamily="34" charset="0"/>
                </a:rPr>
                <a:t>    100,000	  5%</a:t>
              </a:r>
            </a:p>
            <a:p>
              <a:r>
                <a:rPr lang="en-US" sz="2000">
                  <a:latin typeface="Tahoma" pitchFamily="34" charset="0"/>
                  <a:cs typeface="Tahoma" pitchFamily="34" charset="0"/>
                </a:rPr>
                <a:t>   100,001 </a:t>
              </a:r>
              <a:r>
                <a:rPr lang="th-TH" sz="2000">
                  <a:latin typeface="Tahoma" pitchFamily="34" charset="0"/>
                  <a:cs typeface="Tahoma" pitchFamily="34" charset="0"/>
                </a:rPr>
                <a:t>ถึง</a:t>
              </a:r>
              <a:r>
                <a:rPr lang="en-US" sz="2000">
                  <a:latin typeface="Tahoma" pitchFamily="34" charset="0"/>
                  <a:cs typeface="Tahoma" pitchFamily="34" charset="0"/>
                </a:rPr>
                <a:t>    500,000		10%</a:t>
              </a:r>
            </a:p>
            <a:p>
              <a:r>
                <a:rPr lang="en-US" sz="2000">
                  <a:latin typeface="Tahoma" pitchFamily="34" charset="0"/>
                  <a:cs typeface="Tahoma" pitchFamily="34" charset="0"/>
                </a:rPr>
                <a:t>   500,001 </a:t>
              </a:r>
              <a:r>
                <a:rPr lang="th-TH" sz="2000">
                  <a:latin typeface="Tahoma" pitchFamily="34" charset="0"/>
                  <a:cs typeface="Tahoma" pitchFamily="34" charset="0"/>
                </a:rPr>
                <a:t>ถึง</a:t>
              </a:r>
              <a:r>
                <a:rPr lang="en-US" sz="2000">
                  <a:latin typeface="Tahoma" pitchFamily="34" charset="0"/>
                  <a:cs typeface="Tahoma" pitchFamily="34" charset="0"/>
                </a:rPr>
                <a:t> 1,000,000		20%</a:t>
              </a:r>
              <a:endParaRPr lang="th-TH" sz="2000">
                <a:latin typeface="Tahoma" pitchFamily="34" charset="0"/>
                <a:cs typeface="Tahoma" pitchFamily="34" charset="0"/>
              </a:endParaRPr>
            </a:p>
            <a:p>
              <a:r>
                <a:rPr lang="en-US" sz="2000">
                  <a:latin typeface="Tahoma" pitchFamily="34" charset="0"/>
                  <a:cs typeface="Tahoma" pitchFamily="34" charset="0"/>
                </a:rPr>
                <a:t>1,000,001 </a:t>
              </a:r>
              <a:r>
                <a:rPr lang="th-TH" sz="2000">
                  <a:latin typeface="Tahoma" pitchFamily="34" charset="0"/>
                  <a:cs typeface="Tahoma" pitchFamily="34" charset="0"/>
                </a:rPr>
                <a:t>ถึง</a:t>
              </a:r>
              <a:r>
                <a:rPr lang="en-US" sz="2000">
                  <a:latin typeface="Tahoma" pitchFamily="34" charset="0"/>
                  <a:cs typeface="Tahoma" pitchFamily="34" charset="0"/>
                </a:rPr>
                <a:t> 4,000,000		30%</a:t>
              </a:r>
              <a:endParaRPr lang="th-TH" sz="2000">
                <a:latin typeface="Tahoma" pitchFamily="34" charset="0"/>
                <a:cs typeface="Tahoma" pitchFamily="34" charset="0"/>
              </a:endParaRPr>
            </a:p>
            <a:p>
              <a:r>
                <a:rPr lang="en-US" sz="2000">
                  <a:latin typeface="Tahoma" pitchFamily="34" charset="0"/>
                  <a:cs typeface="Tahoma" pitchFamily="34" charset="0"/>
                </a:rPr>
                <a:t>4,000,001 </a:t>
              </a:r>
              <a:r>
                <a:rPr lang="th-TH" sz="2000">
                  <a:latin typeface="Tahoma" pitchFamily="34" charset="0"/>
                  <a:cs typeface="Tahoma" pitchFamily="34" charset="0"/>
                </a:rPr>
                <a:t>บาทขึ้นไป</a:t>
              </a:r>
              <a:r>
                <a:rPr lang="en-US" sz="2000">
                  <a:latin typeface="Tahoma" pitchFamily="34" charset="0"/>
                  <a:cs typeface="Tahoma" pitchFamily="34" charset="0"/>
                </a:rPr>
                <a:t>		37%</a:t>
              </a:r>
              <a:endParaRPr lang="th-TH" sz="200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23558" name="Line 5"/>
            <p:cNvSpPr>
              <a:spLocks noChangeShapeType="1"/>
            </p:cNvSpPr>
            <p:nvPr/>
          </p:nvSpPr>
          <p:spPr bwMode="auto">
            <a:xfrm>
              <a:off x="1273" y="1283"/>
              <a:ext cx="300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th-TH"/>
            </a:p>
          </p:txBody>
        </p:sp>
        <p:sp>
          <p:nvSpPr>
            <p:cNvPr id="23559" name="Line 6"/>
            <p:cNvSpPr>
              <a:spLocks noChangeShapeType="1"/>
            </p:cNvSpPr>
            <p:nvPr/>
          </p:nvSpPr>
          <p:spPr bwMode="auto">
            <a:xfrm>
              <a:off x="3242" y="1022"/>
              <a:ext cx="0" cy="131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th-TH"/>
            </a:p>
          </p:txBody>
        </p:sp>
      </p:grpSp>
      <p:sp>
        <p:nvSpPr>
          <p:cNvPr id="23556" name="Text Box 7"/>
          <p:cNvSpPr txBox="1">
            <a:spLocks noChangeArrowheads="1"/>
          </p:cNvSpPr>
          <p:nvPr/>
        </p:nvSpPr>
        <p:spPr bwMode="auto">
          <a:xfrm>
            <a:off x="2032000" y="3551238"/>
            <a:ext cx="518795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dash"/>
                <a:miter lim="800000"/>
                <a:headEnd/>
                <a:tailEnd type="none" w="lg" len="med"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th-TH" sz="2000">
                <a:latin typeface="Tahoma" pitchFamily="34" charset="0"/>
                <a:cs typeface="Tahoma" pitchFamily="34" charset="0"/>
              </a:rPr>
              <a:t>จงเขียนโปรแกรมรับเงินได้สุทธิทางแป้นพิมพ์ เพื่อคำนวณและแสดงภาษีเงินได้ส่วนบุคคลตามเกณฑ์ในตารางข้างบนนี้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ตัวอย่าง </a:t>
            </a:r>
            <a:r>
              <a:rPr lang="en-US"/>
              <a:t>: </a:t>
            </a:r>
            <a:r>
              <a:rPr lang="th-TH"/>
              <a:t>ลูกบอลเด้งผนัง</a:t>
            </a:r>
          </a:p>
        </p:txBody>
      </p:sp>
      <p:sp>
        <p:nvSpPr>
          <p:cNvPr id="262147" name="Text Box 3"/>
          <p:cNvSpPr txBox="1">
            <a:spLocks noChangeArrowheads="1"/>
          </p:cNvSpPr>
          <p:nvPr/>
        </p:nvSpPr>
        <p:spPr bwMode="auto">
          <a:xfrm>
            <a:off x="714375" y="849313"/>
            <a:ext cx="8061325" cy="55959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while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(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true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) {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x = x + dx;  y = y + dy;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((x-r) &lt;= 0) {           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  dx = -dx;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  }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((x+r) &gt;= w.getWidth() ) {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  dx = -dx;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}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((y-r) &lt;= 0) {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  dy = -dy;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   }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      if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((y+r) &gt;= w.getHeight()) {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  dy = -dy;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   }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w.fade(0.3);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w.fillEllipse(x, y, 2*r, 2*r);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w.sleep(50);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}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1901825" y="1814513"/>
            <a:ext cx="1711325" cy="1268412"/>
            <a:chOff x="1902542" y="1814052"/>
            <a:chExt cx="1710814" cy="1268361"/>
          </a:xfrm>
        </p:grpSpPr>
        <p:sp>
          <p:nvSpPr>
            <p:cNvPr id="24586" name="Rounded Rectangle 5"/>
            <p:cNvSpPr>
              <a:spLocks noChangeArrowheads="1"/>
            </p:cNvSpPr>
            <p:nvPr/>
          </p:nvSpPr>
          <p:spPr bwMode="auto">
            <a:xfrm>
              <a:off x="1902542" y="1814052"/>
              <a:ext cx="1710814" cy="353961"/>
            </a:xfrm>
            <a:prstGeom prst="roundRect">
              <a:avLst>
                <a:gd name="adj" fmla="val 16667"/>
              </a:avLst>
            </a:pr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587" name="Rounded Rectangle 6"/>
            <p:cNvSpPr>
              <a:spLocks noChangeArrowheads="1"/>
            </p:cNvSpPr>
            <p:nvPr/>
          </p:nvSpPr>
          <p:spPr bwMode="auto">
            <a:xfrm>
              <a:off x="1902542" y="2728452"/>
              <a:ext cx="1710814" cy="353961"/>
            </a:xfrm>
            <a:prstGeom prst="roundRect">
              <a:avLst>
                <a:gd name="adj" fmla="val 16667"/>
              </a:avLst>
            </a:pr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1917700" y="3627438"/>
            <a:ext cx="1709738" cy="1268412"/>
            <a:chOff x="1917290" y="3628103"/>
            <a:chExt cx="1710814" cy="1268361"/>
          </a:xfrm>
        </p:grpSpPr>
        <p:sp>
          <p:nvSpPr>
            <p:cNvPr id="24584" name="Rounded Rectangle 7"/>
            <p:cNvSpPr>
              <a:spLocks noChangeArrowheads="1"/>
            </p:cNvSpPr>
            <p:nvPr/>
          </p:nvSpPr>
          <p:spPr bwMode="auto">
            <a:xfrm>
              <a:off x="1917290" y="3628103"/>
              <a:ext cx="1710814" cy="353961"/>
            </a:xfrm>
            <a:prstGeom prst="roundRect">
              <a:avLst>
                <a:gd name="adj" fmla="val 16667"/>
              </a:avLst>
            </a:pr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585" name="Rounded Rectangle 8"/>
            <p:cNvSpPr>
              <a:spLocks noChangeArrowheads="1"/>
            </p:cNvSpPr>
            <p:nvPr/>
          </p:nvSpPr>
          <p:spPr bwMode="auto">
            <a:xfrm>
              <a:off x="1917290" y="4542503"/>
              <a:ext cx="1710814" cy="353961"/>
            </a:xfrm>
            <a:prstGeom prst="roundRect">
              <a:avLst>
                <a:gd name="adj" fmla="val 16667"/>
              </a:avLst>
            </a:pr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" name="Text Box 24"/>
          <p:cNvSpPr txBox="1">
            <a:spLocks noChangeArrowheads="1"/>
          </p:cNvSpPr>
          <p:nvPr/>
        </p:nvSpPr>
        <p:spPr bwMode="auto">
          <a:xfrm>
            <a:off x="1439863" y="3341688"/>
            <a:ext cx="7085012" cy="1835150"/>
          </a:xfrm>
          <a:prstGeom prst="rect">
            <a:avLst/>
          </a:prstGeom>
          <a:solidFill>
            <a:srgbClr val="FF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 if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((y-r) &lt;= 0 || (y+r) &gt;= w.getHeight())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dx = -dx;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}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   </a:t>
            </a:r>
            <a:endParaRPr lang="en-US" sz="2000" b="1">
              <a:solidFill>
                <a:srgbClr val="0000C0"/>
              </a:solidFill>
              <a:latin typeface="Courier New" pitchFamily="49" charset="0"/>
              <a:cs typeface="Microsoft Sans Serif" pitchFamily="34" charset="0"/>
            </a:endParaRPr>
          </a:p>
        </p:txBody>
      </p:sp>
      <p:sp>
        <p:nvSpPr>
          <p:cNvPr id="13" name="Text Box 24"/>
          <p:cNvSpPr txBox="1">
            <a:spLocks noChangeArrowheads="1"/>
          </p:cNvSpPr>
          <p:nvPr/>
        </p:nvSpPr>
        <p:spPr bwMode="auto">
          <a:xfrm>
            <a:off x="1439863" y="1506538"/>
            <a:ext cx="7085012" cy="1782762"/>
          </a:xfrm>
          <a:prstGeom prst="rect">
            <a:avLst/>
          </a:prstGeom>
          <a:solidFill>
            <a:srgbClr val="FF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 if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((x-r) &lt;= 0 || (x+r) &gt;= w.getWidth())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dx = -dx;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}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214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62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7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62147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62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62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62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62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262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262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262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2621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2621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26214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26214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26214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26214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26214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26214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3" dur="500"/>
                                        <p:tgtEl>
                                          <p:spTgt spid="26214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2147" grpId="0" build="p" animBg="1"/>
      <p:bldP spid="12" grpId="0" animBg="1"/>
      <p:bldP spid="1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การแปลงนิพจน์</a:t>
            </a:r>
            <a:r>
              <a:rPr lang="th-TH" dirty="0"/>
              <a:t>ตรรกะ</a:t>
            </a:r>
          </a:p>
        </p:txBody>
      </p:sp>
      <p:sp>
        <p:nvSpPr>
          <p:cNvPr id="295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61975" y="1320800"/>
            <a:ext cx="7772400" cy="4114800"/>
          </a:xfrm>
        </p:spPr>
        <p:txBody>
          <a:bodyPr/>
          <a:lstStyle/>
          <a:p>
            <a:pPr algn="ctr">
              <a:buFontTx/>
              <a:buNone/>
            </a:pPr>
            <a:r>
              <a:rPr lang="th-TH" smtClean="0">
                <a:latin typeface="Courier New" pitchFamily="49" charset="0"/>
              </a:rPr>
              <a:t>ให้ </a:t>
            </a:r>
            <a:r>
              <a:rPr lang="en-US" b="1" smtClean="0">
                <a:latin typeface="Courier New" pitchFamily="49" charset="0"/>
              </a:rPr>
              <a:t>a</a:t>
            </a:r>
            <a:r>
              <a:rPr lang="en-US" smtClean="0">
                <a:latin typeface="Courier New" pitchFamily="49" charset="0"/>
              </a:rPr>
              <a:t> </a:t>
            </a:r>
            <a:r>
              <a:rPr lang="th-TH" smtClean="0">
                <a:latin typeface="Courier New" pitchFamily="49" charset="0"/>
              </a:rPr>
              <a:t>และ </a:t>
            </a:r>
            <a:r>
              <a:rPr lang="en-US" b="1" smtClean="0">
                <a:latin typeface="Courier New" pitchFamily="49" charset="0"/>
              </a:rPr>
              <a:t>b</a:t>
            </a:r>
            <a:r>
              <a:rPr lang="en-US" smtClean="0">
                <a:latin typeface="Courier New" pitchFamily="49" charset="0"/>
              </a:rPr>
              <a:t> </a:t>
            </a:r>
            <a:r>
              <a:rPr lang="th-TH" smtClean="0">
                <a:latin typeface="Courier New" pitchFamily="49" charset="0"/>
              </a:rPr>
              <a:t>คือนิพจน์คำนวณ</a:t>
            </a:r>
          </a:p>
          <a:p>
            <a:pPr algn="ctr">
              <a:buFontTx/>
              <a:buNone/>
            </a:pPr>
            <a:endParaRPr lang="th-TH" b="1" smtClean="0">
              <a:latin typeface="Courier New" pitchFamily="49" charset="0"/>
            </a:endParaRPr>
          </a:p>
          <a:p>
            <a:pPr algn="ctr">
              <a:buFontTx/>
              <a:buNone/>
            </a:pPr>
            <a:r>
              <a:rPr lang="en-US" b="1" smtClean="0">
                <a:latin typeface="Courier New" pitchFamily="49" charset="0"/>
              </a:rPr>
              <a:t> !(a &lt; b) 	</a:t>
            </a:r>
            <a:r>
              <a:rPr lang="en-US" b="1" smtClean="0">
                <a:latin typeface="Courier New" pitchFamily="49" charset="0"/>
                <a:sym typeface="Symbol" pitchFamily="18" charset="2"/>
              </a:rPr>
              <a:t>    </a:t>
            </a:r>
            <a:r>
              <a:rPr lang="en-US" b="1" smtClean="0">
                <a:latin typeface="Courier New" pitchFamily="49" charset="0"/>
              </a:rPr>
              <a:t>(a &gt;= b)</a:t>
            </a:r>
          </a:p>
          <a:p>
            <a:pPr algn="ctr">
              <a:buFontTx/>
              <a:buNone/>
            </a:pPr>
            <a:r>
              <a:rPr lang="en-US" b="1" smtClean="0">
                <a:latin typeface="Courier New" pitchFamily="49" charset="0"/>
              </a:rPr>
              <a:t> !(a &gt; b)	</a:t>
            </a:r>
            <a:r>
              <a:rPr lang="en-US" b="1" smtClean="0">
                <a:latin typeface="Courier New" pitchFamily="49" charset="0"/>
                <a:sym typeface="Symbol" pitchFamily="18" charset="2"/>
              </a:rPr>
              <a:t>    </a:t>
            </a:r>
            <a:r>
              <a:rPr lang="en-US" b="1" smtClean="0">
                <a:latin typeface="Courier New" pitchFamily="49" charset="0"/>
              </a:rPr>
              <a:t>(a &lt;= b)</a:t>
            </a:r>
          </a:p>
          <a:p>
            <a:pPr algn="ctr">
              <a:buFontTx/>
              <a:buNone/>
            </a:pPr>
            <a:r>
              <a:rPr lang="en-US" b="1" smtClean="0">
                <a:latin typeface="Courier New" pitchFamily="49" charset="0"/>
              </a:rPr>
              <a:t> !(a &lt;= b)	</a:t>
            </a:r>
            <a:r>
              <a:rPr lang="en-US" b="1" smtClean="0">
                <a:latin typeface="Courier New" pitchFamily="49" charset="0"/>
                <a:sym typeface="Symbol" pitchFamily="18" charset="2"/>
              </a:rPr>
              <a:t>     </a:t>
            </a:r>
            <a:r>
              <a:rPr lang="en-US" b="1" smtClean="0">
                <a:latin typeface="Courier New" pitchFamily="49" charset="0"/>
              </a:rPr>
              <a:t>(a &gt; b)</a:t>
            </a:r>
          </a:p>
          <a:p>
            <a:pPr algn="ctr">
              <a:buFontTx/>
              <a:buNone/>
            </a:pPr>
            <a:r>
              <a:rPr lang="en-US" b="1" smtClean="0">
                <a:latin typeface="Courier New" pitchFamily="49" charset="0"/>
              </a:rPr>
              <a:t> !(a &gt;= b)	</a:t>
            </a:r>
            <a:r>
              <a:rPr lang="en-US" b="1" smtClean="0">
                <a:latin typeface="Courier New" pitchFamily="49" charset="0"/>
                <a:sym typeface="Symbol" pitchFamily="18" charset="2"/>
              </a:rPr>
              <a:t>     </a:t>
            </a:r>
            <a:r>
              <a:rPr lang="en-US" b="1" smtClean="0">
                <a:latin typeface="Courier New" pitchFamily="49" charset="0"/>
              </a:rPr>
              <a:t>(a &lt; b)</a:t>
            </a:r>
          </a:p>
          <a:p>
            <a:pPr algn="ctr">
              <a:buFontTx/>
              <a:buNone/>
            </a:pPr>
            <a:r>
              <a:rPr lang="en-US" b="1" smtClean="0">
                <a:latin typeface="Courier New" pitchFamily="49" charset="0"/>
              </a:rPr>
              <a:t> !(a == b)	</a:t>
            </a:r>
            <a:r>
              <a:rPr lang="en-US" b="1" smtClean="0">
                <a:latin typeface="Courier New" pitchFamily="49" charset="0"/>
                <a:sym typeface="Symbol" pitchFamily="18" charset="2"/>
              </a:rPr>
              <a:t></a:t>
            </a:r>
            <a:r>
              <a:rPr lang="en-US" b="1" smtClean="0">
                <a:latin typeface="Courier New" pitchFamily="49" charset="0"/>
              </a:rPr>
              <a:t>    (a != b)</a:t>
            </a:r>
            <a:endParaRPr lang="th-TH" b="1" smtClean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5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95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95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95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95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959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5939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การแปลงนิพจน์</a:t>
            </a:r>
            <a:r>
              <a:rPr lang="th-TH" dirty="0"/>
              <a:t>ตรรกะ</a:t>
            </a:r>
          </a:p>
        </p:txBody>
      </p:sp>
      <p:sp>
        <p:nvSpPr>
          <p:cNvPr id="296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4025" y="1011238"/>
            <a:ext cx="8216900" cy="3671887"/>
          </a:xfrm>
        </p:spPr>
        <p:txBody>
          <a:bodyPr/>
          <a:lstStyle/>
          <a:p>
            <a:pPr algn="ctr">
              <a:buFontTx/>
              <a:buNone/>
            </a:pPr>
            <a:r>
              <a:rPr lang="th-TH" smtClean="0">
                <a:latin typeface="Courier New" pitchFamily="49" charset="0"/>
              </a:rPr>
              <a:t>ให้ </a:t>
            </a:r>
            <a:r>
              <a:rPr lang="en-US" b="1" smtClean="0">
                <a:latin typeface="Courier New" pitchFamily="49" charset="0"/>
              </a:rPr>
              <a:t>p</a:t>
            </a:r>
            <a:r>
              <a:rPr lang="en-US" smtClean="0">
                <a:latin typeface="Courier New" pitchFamily="49" charset="0"/>
              </a:rPr>
              <a:t>, </a:t>
            </a:r>
            <a:r>
              <a:rPr lang="en-US" b="1" smtClean="0">
                <a:latin typeface="Courier New" pitchFamily="49" charset="0"/>
              </a:rPr>
              <a:t>q</a:t>
            </a:r>
            <a:r>
              <a:rPr lang="en-US" smtClean="0">
                <a:latin typeface="Courier New" pitchFamily="49" charset="0"/>
              </a:rPr>
              <a:t> </a:t>
            </a:r>
            <a:r>
              <a:rPr lang="th-TH" smtClean="0">
                <a:latin typeface="Courier New" pitchFamily="49" charset="0"/>
              </a:rPr>
              <a:t>และ </a:t>
            </a:r>
            <a:r>
              <a:rPr lang="en-US" b="1" smtClean="0">
                <a:latin typeface="Courier New" pitchFamily="49" charset="0"/>
              </a:rPr>
              <a:t>s</a:t>
            </a:r>
            <a:r>
              <a:rPr lang="en-US" smtClean="0">
                <a:latin typeface="Courier New" pitchFamily="49" charset="0"/>
              </a:rPr>
              <a:t> </a:t>
            </a:r>
            <a:r>
              <a:rPr lang="th-TH" smtClean="0">
                <a:latin typeface="Courier New" pitchFamily="49" charset="0"/>
              </a:rPr>
              <a:t>คือนิพจน์ตรรกะ</a:t>
            </a:r>
          </a:p>
          <a:p>
            <a:pPr algn="ctr">
              <a:buFontTx/>
              <a:buNone/>
            </a:pPr>
            <a:endParaRPr lang="th-TH" b="1" smtClean="0">
              <a:latin typeface="Courier New" pitchFamily="49" charset="0"/>
            </a:endParaRPr>
          </a:p>
          <a:p>
            <a:pPr algn="ctr">
              <a:buFontTx/>
              <a:buNone/>
            </a:pPr>
            <a:r>
              <a:rPr lang="th-TH" b="1" smtClean="0">
                <a:latin typeface="Courier New" pitchFamily="49" charset="0"/>
              </a:rPr>
              <a:t> </a:t>
            </a:r>
            <a:r>
              <a:rPr lang="en-US" b="1" smtClean="0">
                <a:latin typeface="Courier New" pitchFamily="49" charset="0"/>
              </a:rPr>
              <a:t>!!p  </a:t>
            </a:r>
            <a:r>
              <a:rPr lang="en-US" b="1" smtClean="0">
                <a:latin typeface="Courier New" pitchFamily="49" charset="0"/>
                <a:sym typeface="Symbol" pitchFamily="18" charset="2"/>
              </a:rPr>
              <a:t>  </a:t>
            </a:r>
            <a:r>
              <a:rPr lang="en-US" b="1" smtClean="0">
                <a:latin typeface="Courier New" pitchFamily="49" charset="0"/>
              </a:rPr>
              <a:t>p</a:t>
            </a:r>
          </a:p>
          <a:p>
            <a:pPr algn="ctr">
              <a:buFontTx/>
              <a:buNone/>
            </a:pPr>
            <a:r>
              <a:rPr lang="en-US" b="1" smtClean="0">
                <a:latin typeface="Courier New" pitchFamily="49" charset="0"/>
              </a:rPr>
              <a:t>(p&amp;&amp;q) || (p&amp;&amp;s)	 </a:t>
            </a:r>
            <a:r>
              <a:rPr lang="en-US" b="1" smtClean="0">
                <a:latin typeface="Courier New" pitchFamily="49" charset="0"/>
                <a:sym typeface="Symbol" pitchFamily="18" charset="2"/>
              </a:rPr>
              <a:t>  </a:t>
            </a:r>
            <a:r>
              <a:rPr lang="en-US" b="1" smtClean="0">
                <a:latin typeface="Courier New" pitchFamily="49" charset="0"/>
              </a:rPr>
              <a:t>p &amp;&amp; (q || s)</a:t>
            </a:r>
          </a:p>
          <a:p>
            <a:pPr algn="ctr">
              <a:buFontTx/>
              <a:buNone/>
            </a:pPr>
            <a:r>
              <a:rPr lang="en-US" b="1" smtClean="0">
                <a:latin typeface="Courier New" pitchFamily="49" charset="0"/>
              </a:rPr>
              <a:t>(p||q) &amp;&amp; (p||s)	 </a:t>
            </a:r>
            <a:r>
              <a:rPr lang="en-US" b="1" smtClean="0">
                <a:latin typeface="Courier New" pitchFamily="49" charset="0"/>
                <a:sym typeface="Symbol" pitchFamily="18" charset="2"/>
              </a:rPr>
              <a:t>  </a:t>
            </a:r>
            <a:r>
              <a:rPr lang="en-US" b="1" smtClean="0">
                <a:latin typeface="Courier New" pitchFamily="49" charset="0"/>
              </a:rPr>
              <a:t>p || (q &amp;&amp; s)</a:t>
            </a:r>
          </a:p>
          <a:p>
            <a:pPr algn="ctr">
              <a:buFontTx/>
              <a:buNone/>
            </a:pPr>
            <a:r>
              <a:rPr lang="en-US" b="1" smtClean="0">
                <a:latin typeface="Courier New" pitchFamily="49" charset="0"/>
              </a:rPr>
              <a:t>      !(p &amp;&amp; q) </a:t>
            </a:r>
            <a:r>
              <a:rPr lang="en-US" b="1" smtClean="0">
                <a:latin typeface="Courier New" pitchFamily="49" charset="0"/>
                <a:sym typeface="Symbol" pitchFamily="18" charset="2"/>
              </a:rPr>
              <a:t> (!p) || (!q)</a:t>
            </a:r>
            <a:endParaRPr lang="en-US" b="1" smtClean="0">
              <a:latin typeface="Courier New" pitchFamily="49" charset="0"/>
            </a:endParaRPr>
          </a:p>
          <a:p>
            <a:pPr algn="ctr">
              <a:buFontTx/>
              <a:buNone/>
            </a:pPr>
            <a:r>
              <a:rPr lang="en-US" b="1" smtClean="0">
                <a:latin typeface="Courier New" pitchFamily="49" charset="0"/>
              </a:rPr>
              <a:t>      !(p || q) </a:t>
            </a:r>
            <a:r>
              <a:rPr lang="en-US" b="1" smtClean="0">
                <a:latin typeface="Courier New" pitchFamily="49" charset="0"/>
                <a:sym typeface="Symbol" pitchFamily="18" charset="2"/>
              </a:rPr>
              <a:t></a:t>
            </a:r>
            <a:r>
              <a:rPr lang="en-US" b="1" smtClean="0">
                <a:latin typeface="Courier New" pitchFamily="49" charset="0"/>
              </a:rPr>
              <a:t> (!p) &amp;&amp; (!q)</a:t>
            </a:r>
            <a:endParaRPr lang="th-TH" b="1" smtClean="0">
              <a:latin typeface="Courier New" pitchFamily="49" charset="0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300163" y="3584575"/>
            <a:ext cx="5738812" cy="2582863"/>
            <a:chOff x="819" y="2258"/>
            <a:chExt cx="3615" cy="1627"/>
          </a:xfrm>
        </p:grpSpPr>
        <p:sp>
          <p:nvSpPr>
            <p:cNvPr id="26631" name="Rectangle 5"/>
            <p:cNvSpPr>
              <a:spLocks noChangeArrowheads="1"/>
            </p:cNvSpPr>
            <p:nvPr/>
          </p:nvSpPr>
          <p:spPr bwMode="auto">
            <a:xfrm>
              <a:off x="1928" y="3232"/>
              <a:ext cx="2506" cy="653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pPr marL="342900" indent="-342900" algn="ctr">
                <a:spcBef>
                  <a:spcPct val="20000"/>
                </a:spcBef>
              </a:pPr>
              <a:r>
                <a:rPr lang="th-TH">
                  <a:solidFill>
                    <a:srgbClr val="003300"/>
                  </a:solidFill>
                  <a:latin typeface="Courier New" pitchFamily="49" charset="0"/>
                  <a:cs typeface="Tahoma" pitchFamily="34" charset="0"/>
                </a:rPr>
                <a:t>กฎของเดอ มอร์แกน</a:t>
              </a:r>
            </a:p>
            <a:p>
              <a:pPr marL="342900" indent="-342900" algn="ctr">
                <a:spcBef>
                  <a:spcPct val="20000"/>
                </a:spcBef>
              </a:pPr>
              <a:r>
                <a:rPr lang="en-US">
                  <a:solidFill>
                    <a:srgbClr val="003300"/>
                  </a:solidFill>
                  <a:latin typeface="Courier New" pitchFamily="49" charset="0"/>
                  <a:cs typeface="Tahoma" pitchFamily="34" charset="0"/>
                </a:rPr>
                <a:t>(De Morgan's Law)</a:t>
              </a:r>
              <a:endParaRPr lang="th-TH">
                <a:solidFill>
                  <a:srgbClr val="003300"/>
                </a:solidFill>
                <a:latin typeface="Courier New" pitchFamily="49" charset="0"/>
                <a:cs typeface="Tahoma" pitchFamily="34" charset="0"/>
              </a:endParaRPr>
            </a:p>
          </p:txBody>
        </p:sp>
        <p:grpSp>
          <p:nvGrpSpPr>
            <p:cNvPr id="26632" name="Group 6"/>
            <p:cNvGrpSpPr>
              <a:grpSpLocks/>
            </p:cNvGrpSpPr>
            <p:nvPr/>
          </p:nvGrpSpPr>
          <p:grpSpPr bwMode="auto">
            <a:xfrm>
              <a:off x="819" y="2258"/>
              <a:ext cx="1111" cy="1300"/>
              <a:chOff x="819" y="2258"/>
              <a:chExt cx="1111" cy="1300"/>
            </a:xfrm>
          </p:grpSpPr>
          <p:sp>
            <p:nvSpPr>
              <p:cNvPr id="26633" name="AutoShape 7"/>
              <p:cNvSpPr>
                <a:spLocks/>
              </p:cNvSpPr>
              <p:nvPr/>
            </p:nvSpPr>
            <p:spPr bwMode="auto">
              <a:xfrm>
                <a:off x="1382" y="2258"/>
                <a:ext cx="322" cy="673"/>
              </a:xfrm>
              <a:prstGeom prst="leftBrace">
                <a:avLst>
                  <a:gd name="adj1" fmla="val 32802"/>
                  <a:gd name="adj2" fmla="val 50000"/>
                </a:avLst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90000" tIns="46800" rIns="90000" bIns="46800" anchor="ctr"/>
              <a:lstStyle/>
              <a:p>
                <a:endParaRPr lang="en-US">
                  <a:latin typeface="Tahoma" pitchFamily="34" charset="0"/>
                  <a:cs typeface="Tahoma" pitchFamily="34" charset="0"/>
                </a:endParaRPr>
              </a:p>
            </p:txBody>
          </p:sp>
          <p:sp>
            <p:nvSpPr>
              <p:cNvPr id="26634" name="Freeform 8"/>
              <p:cNvSpPr>
                <a:spLocks/>
              </p:cNvSpPr>
              <p:nvPr/>
            </p:nvSpPr>
            <p:spPr bwMode="auto">
              <a:xfrm>
                <a:off x="819" y="2592"/>
                <a:ext cx="1111" cy="966"/>
              </a:xfrm>
              <a:custGeom>
                <a:avLst/>
                <a:gdLst>
                  <a:gd name="T0" fmla="*/ 1111 w 1111"/>
                  <a:gd name="T1" fmla="*/ 1210 h 882"/>
                  <a:gd name="T2" fmla="*/ 554 w 1111"/>
                  <a:gd name="T3" fmla="*/ 1331 h 882"/>
                  <a:gd name="T4" fmla="*/ 122 w 1111"/>
                  <a:gd name="T5" fmla="*/ 861 h 882"/>
                  <a:gd name="T6" fmla="*/ 64 w 1111"/>
                  <a:gd name="T7" fmla="*/ 288 h 882"/>
                  <a:gd name="T8" fmla="*/ 506 w 1111"/>
                  <a:gd name="T9" fmla="*/ 0 h 88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11"/>
                  <a:gd name="T16" fmla="*/ 0 h 882"/>
                  <a:gd name="T17" fmla="*/ 1111 w 1111"/>
                  <a:gd name="T18" fmla="*/ 882 h 88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11" h="882">
                    <a:moveTo>
                      <a:pt x="1111" y="768"/>
                    </a:moveTo>
                    <a:cubicBezTo>
                      <a:pt x="915" y="825"/>
                      <a:pt x="719" y="882"/>
                      <a:pt x="554" y="845"/>
                    </a:cubicBezTo>
                    <a:cubicBezTo>
                      <a:pt x="389" y="808"/>
                      <a:pt x="204" y="657"/>
                      <a:pt x="122" y="547"/>
                    </a:cubicBezTo>
                    <a:cubicBezTo>
                      <a:pt x="40" y="437"/>
                      <a:pt x="0" y="274"/>
                      <a:pt x="64" y="183"/>
                    </a:cubicBezTo>
                    <a:cubicBezTo>
                      <a:pt x="128" y="92"/>
                      <a:pt x="443" y="31"/>
                      <a:pt x="506" y="0"/>
                    </a:cubicBezTo>
                  </a:path>
                </a:pathLst>
              </a:custGeom>
              <a:noFill/>
              <a:ln w="19050" cap="flat" cmpd="sng">
                <a:solidFill>
                  <a:srgbClr val="FF0000"/>
                </a:solidFill>
                <a:prstDash val="solid"/>
                <a:round/>
                <a:headEnd type="triangle" w="lg" len="lg"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90000" tIns="46800" rIns="90000" bIns="46800"/>
              <a:lstStyle/>
              <a:p>
                <a:endParaRPr lang="th-TH"/>
              </a:p>
            </p:txBody>
          </p:sp>
        </p:grpSp>
      </p:grpSp>
      <p:sp>
        <p:nvSpPr>
          <p:cNvPr id="296969" name="Rectangle 9"/>
          <p:cNvSpPr>
            <a:spLocks noChangeArrowheads="1"/>
          </p:cNvSpPr>
          <p:nvPr/>
        </p:nvSpPr>
        <p:spPr bwMode="auto">
          <a:xfrm>
            <a:off x="1565275" y="4919663"/>
            <a:ext cx="6156325" cy="13414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en-US" sz="2400" b="1">
                <a:solidFill>
                  <a:srgbClr val="003300"/>
                </a:solidFill>
                <a:latin typeface="Courier New" pitchFamily="49" charset="0"/>
                <a:cs typeface="Courier New" pitchFamily="49" charset="0"/>
              </a:rPr>
              <a:t>!(1&lt;=m  &amp;&amp;   m&lt;=12)</a:t>
            </a:r>
            <a:endParaRPr lang="th-TH" sz="2400" b="1">
              <a:solidFill>
                <a:srgbClr val="003300"/>
              </a:solidFill>
              <a:latin typeface="Courier New" pitchFamily="49" charset="0"/>
              <a:cs typeface="Tahoma" pitchFamily="34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-US" sz="2400" b="1">
                <a:solidFill>
                  <a:srgbClr val="003300"/>
                </a:solidFill>
                <a:latin typeface="Courier New" pitchFamily="49" charset="0"/>
                <a:cs typeface="Courier New" pitchFamily="49" charset="0"/>
              </a:rPr>
              <a:t>!(1&lt;=m) || !(m&lt;=12)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-US" sz="2400" b="1">
                <a:solidFill>
                  <a:srgbClr val="003300"/>
                </a:solidFill>
                <a:latin typeface="Courier New" pitchFamily="49" charset="0"/>
                <a:cs typeface="Courier New" pitchFamily="49" charset="0"/>
              </a:rPr>
              <a:t>(1 &gt; m) || (m &gt; 12)</a:t>
            </a:r>
            <a:endParaRPr lang="th-TH" sz="2400" b="1">
              <a:solidFill>
                <a:srgbClr val="003300"/>
              </a:solidFill>
              <a:latin typeface="Courier New" pitchFamily="49" charset="0"/>
              <a:cs typeface="Tahoma" pitchFamily="34" charset="0"/>
            </a:endParaRPr>
          </a:p>
        </p:txBody>
      </p:sp>
      <p:sp>
        <p:nvSpPr>
          <p:cNvPr id="296970" name="AutoShape 10"/>
          <p:cNvSpPr>
            <a:spLocks noChangeArrowheads="1"/>
          </p:cNvSpPr>
          <p:nvPr/>
        </p:nvSpPr>
        <p:spPr bwMode="auto">
          <a:xfrm>
            <a:off x="7939088" y="3678238"/>
            <a:ext cx="496887" cy="436562"/>
          </a:xfrm>
          <a:prstGeom prst="leftArrow">
            <a:avLst>
              <a:gd name="adj1" fmla="val 50000"/>
              <a:gd name="adj2" fmla="val 29928"/>
            </a:avLst>
          </a:prstGeom>
          <a:solidFill>
            <a:srgbClr val="FFCCFF"/>
          </a:solidFill>
          <a:ln w="9525">
            <a:solidFill>
              <a:schemeClr val="tx2"/>
            </a:solidFill>
            <a:miter lim="800000"/>
            <a:headEnd/>
            <a:tailEnd type="none" w="lg" len="lg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0000" tIns="46800" rIns="90000" bIns="46800" anchor="ctr"/>
          <a:lstStyle/>
          <a:p>
            <a:pPr>
              <a:defRPr/>
            </a:pPr>
            <a:endParaRPr lang="th-TH" dirty="0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6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96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96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96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969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969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9696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2969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296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2969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2969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63" grpId="0" build="p"/>
      <p:bldP spid="296969" grpId="0" build="p" animBg="1"/>
      <p:bldP spid="29697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ตัวอย่าง </a:t>
            </a:r>
            <a:r>
              <a:rPr lang="en-US"/>
              <a:t>: </a:t>
            </a:r>
            <a:r>
              <a:rPr lang="th-TH"/>
              <a:t>นิพจน์บูลีน</a:t>
            </a:r>
          </a:p>
        </p:txBody>
      </p:sp>
      <p:sp>
        <p:nvSpPr>
          <p:cNvPr id="30003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4213" y="908050"/>
            <a:ext cx="7920037" cy="4048125"/>
          </a:xfrm>
        </p:spPr>
        <p:txBody>
          <a:bodyPr/>
          <a:lstStyle/>
          <a:p>
            <a:pPr>
              <a:spcBef>
                <a:spcPct val="0"/>
              </a:spcBef>
              <a:spcAft>
                <a:spcPts val="4800"/>
              </a:spcAft>
            </a:pPr>
            <a:r>
              <a:rPr lang="th-TH" dirty="0" smtClean="0"/>
              <a:t>ถ้า </a:t>
            </a:r>
            <a:r>
              <a:rPr lang="en-US" dirty="0" smtClean="0"/>
              <a:t>a </a:t>
            </a:r>
            <a:r>
              <a:rPr lang="th-TH" dirty="0" smtClean="0"/>
              <a:t>เป็นจำนวนเต็มบวกที่มีไม่เกิน </a:t>
            </a:r>
            <a:r>
              <a:rPr lang="en-US" dirty="0" smtClean="0"/>
              <a:t>4 </a:t>
            </a:r>
            <a:r>
              <a:rPr lang="th-TH" dirty="0" smtClean="0"/>
              <a:t>หลัก</a:t>
            </a:r>
          </a:p>
          <a:p>
            <a:pPr>
              <a:spcBef>
                <a:spcPct val="0"/>
              </a:spcBef>
              <a:spcAft>
                <a:spcPts val="4800"/>
              </a:spcAft>
            </a:pPr>
            <a:r>
              <a:rPr lang="th-TH" dirty="0" smtClean="0"/>
              <a:t>ถ้า </a:t>
            </a:r>
            <a:r>
              <a:rPr lang="en-US" dirty="0" smtClean="0"/>
              <a:t>a </a:t>
            </a:r>
            <a:r>
              <a:rPr lang="th-TH" dirty="0" smtClean="0"/>
              <a:t>มีค่าเป็นสี่เท่าหรือสามเท่าของ </a:t>
            </a:r>
            <a:r>
              <a:rPr lang="en-US" dirty="0" smtClean="0"/>
              <a:t>b</a:t>
            </a:r>
          </a:p>
          <a:p>
            <a:pPr>
              <a:spcBef>
                <a:spcPct val="0"/>
              </a:spcBef>
              <a:spcAft>
                <a:spcPts val="4800"/>
              </a:spcAft>
            </a:pPr>
            <a:r>
              <a:rPr lang="th-TH" dirty="0" smtClean="0"/>
              <a:t>ถ้า </a:t>
            </a:r>
            <a:r>
              <a:rPr lang="en-US" dirty="0" smtClean="0"/>
              <a:t>a </a:t>
            </a:r>
            <a:r>
              <a:rPr lang="th-TH" dirty="0" smtClean="0"/>
              <a:t>เป็นจำนวนคู่ หรือไม่ก็เป็นจำนวนเท่าของ </a:t>
            </a:r>
            <a:r>
              <a:rPr lang="en-US" dirty="0" smtClean="0"/>
              <a:t>7</a:t>
            </a:r>
          </a:p>
          <a:p>
            <a:pPr>
              <a:spcBef>
                <a:spcPct val="0"/>
              </a:spcBef>
              <a:spcAft>
                <a:spcPts val="4800"/>
              </a:spcAft>
            </a:pPr>
            <a:r>
              <a:rPr lang="th-TH" dirty="0" smtClean="0"/>
              <a:t>ถ้า </a:t>
            </a:r>
            <a:r>
              <a:rPr lang="en-US" dirty="0" smtClean="0"/>
              <a:t>a </a:t>
            </a:r>
            <a:r>
              <a:rPr lang="th-TH" dirty="0" smtClean="0"/>
              <a:t>เป็นจำนวนบวกไม่เกิน 100 </a:t>
            </a:r>
            <a:br>
              <a:rPr lang="th-TH" dirty="0" smtClean="0"/>
            </a:br>
            <a:r>
              <a:rPr lang="th-TH" dirty="0" smtClean="0"/>
              <a:t>ที่มีค่าไม่อยู่ในช่วง 10 ถึง 20</a:t>
            </a:r>
          </a:p>
        </p:txBody>
      </p:sp>
      <p:sp>
        <p:nvSpPr>
          <p:cNvPr id="300036" name="Text Box 4"/>
          <p:cNvSpPr txBox="1">
            <a:spLocks noChangeArrowheads="1"/>
          </p:cNvSpPr>
          <p:nvPr/>
        </p:nvSpPr>
        <p:spPr bwMode="auto">
          <a:xfrm>
            <a:off x="1198563" y="1485900"/>
            <a:ext cx="4456112" cy="4238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lnSpc>
                <a:spcPct val="110000"/>
              </a:lnSpc>
            </a:pPr>
            <a:r>
              <a:rPr lang="th-TH" sz="20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if 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a &gt; 0 &amp;&amp; a &lt; 10000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</p:txBody>
      </p:sp>
      <p:sp>
        <p:nvSpPr>
          <p:cNvPr id="300038" name="Text Box 6"/>
          <p:cNvSpPr txBox="1">
            <a:spLocks noChangeArrowheads="1"/>
          </p:cNvSpPr>
          <p:nvPr/>
        </p:nvSpPr>
        <p:spPr bwMode="auto">
          <a:xfrm>
            <a:off x="1198563" y="2430463"/>
            <a:ext cx="4883150" cy="4238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lnSpc>
                <a:spcPct val="110000"/>
              </a:lnSpc>
            </a:pPr>
            <a:r>
              <a:rPr lang="th-TH" sz="20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if 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a == 3*b || a == 4*b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1198563" y="3521075"/>
            <a:ext cx="5545137" cy="4238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lnSpc>
                <a:spcPct val="110000"/>
              </a:lnSpc>
            </a:pPr>
            <a:r>
              <a:rPr lang="th-TH" sz="20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if 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a % 2 == 0 || a % 7 == 0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1154113" y="4906963"/>
            <a:ext cx="5516562" cy="7604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lnSpc>
                <a:spcPct val="110000"/>
              </a:lnSpc>
            </a:pPr>
            <a:r>
              <a:rPr lang="th-TH" sz="20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if 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 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0&lt; a &amp;&amp; a&lt;=100) &amp;&amp;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  <a:p>
            <a:pPr>
              <a:lnSpc>
                <a:spcPct val="110000"/>
              </a:lnSpc>
            </a:pP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   !(10&lt;=a &amp;&amp; a&lt;=20 ) 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1154113" y="5762625"/>
            <a:ext cx="5492750" cy="7604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lnSpc>
                <a:spcPct val="110000"/>
              </a:lnSpc>
            </a:pPr>
            <a:r>
              <a:rPr lang="th-TH" sz="20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if 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 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0&lt; a &amp;&amp; a&lt; 10) ||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  <a:p>
            <a:pPr>
              <a:lnSpc>
                <a:spcPct val="110000"/>
              </a:lnSpc>
            </a:pP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    (20&lt; a &amp;&amp; a&lt;=100 ) 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00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00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000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00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000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000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0037" grpId="0" uiExpand="1" build="p"/>
      <p:bldP spid="300036" grpId="0" uiExpand="1" animBg="1"/>
      <p:bldP spid="300038" grpId="0" uiExpand="1" animBg="1"/>
      <p:bldP spid="7" grpId="0" animBg="1"/>
      <p:bldP spid="8" grpId="0" animBg="1"/>
      <p:bldP spid="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ผิดบ่อย</a:t>
            </a:r>
          </a:p>
        </p:txBody>
      </p:sp>
      <p:sp>
        <p:nvSpPr>
          <p:cNvPr id="267267" name="Text Box 3"/>
          <p:cNvSpPr txBox="1">
            <a:spLocks noChangeArrowheads="1"/>
          </p:cNvSpPr>
          <p:nvPr/>
        </p:nvSpPr>
        <p:spPr bwMode="auto">
          <a:xfrm>
            <a:off x="682625" y="1235075"/>
            <a:ext cx="3276600" cy="21113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lnSpc>
                <a:spcPct val="110000"/>
              </a:lnSpc>
            </a:pPr>
            <a:r>
              <a:rPr lang="th-TH" sz="20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if 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(0 &lt;= x &lt;= 10)</a:t>
            </a:r>
          </a:p>
          <a:p>
            <a:pPr>
              <a:lnSpc>
                <a:spcPct val="110000"/>
              </a:lnSpc>
            </a:pPr>
            <a:r>
              <a:rPr lang="th-TH" sz="20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x == 0</a:t>
            </a:r>
          </a:p>
          <a:p>
            <a:pPr>
              <a:lnSpc>
                <a:spcPct val="110000"/>
              </a:lnSpc>
            </a:pPr>
            <a:r>
              <a:rPr lang="th-TH" sz="20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(x &gt;= 0 &amp;&amp; &lt;= 10)</a:t>
            </a:r>
          </a:p>
          <a:p>
            <a:pPr>
              <a:lnSpc>
                <a:spcPct val="110000"/>
              </a:lnSpc>
            </a:pPr>
            <a:r>
              <a:rPr lang="th-TH" sz="20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(x == 0 || == 1)</a:t>
            </a:r>
          </a:p>
          <a:p>
            <a:pPr>
              <a:lnSpc>
                <a:spcPct val="110000"/>
              </a:lnSpc>
            </a:pPr>
            <a:r>
              <a:rPr lang="th-TH" sz="20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(x = 0)</a:t>
            </a:r>
          </a:p>
          <a:p>
            <a:pPr>
              <a:lnSpc>
                <a:spcPct val="110000"/>
              </a:lnSpc>
            </a:pPr>
            <a:r>
              <a:rPr lang="th-TH" sz="20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(x =&gt; 0)</a:t>
            </a:r>
          </a:p>
        </p:txBody>
      </p:sp>
      <p:sp>
        <p:nvSpPr>
          <p:cNvPr id="267268" name="Text Box 4"/>
          <p:cNvSpPr txBox="1">
            <a:spLocks noChangeArrowheads="1"/>
          </p:cNvSpPr>
          <p:nvPr/>
        </p:nvSpPr>
        <p:spPr bwMode="auto">
          <a:xfrm>
            <a:off x="4949825" y="1235075"/>
            <a:ext cx="3567113" cy="21113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lnSpc>
                <a:spcPct val="110000"/>
              </a:lnSpc>
            </a:pPr>
            <a:r>
              <a:rPr lang="th-TH" sz="20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(0 &lt;= x &amp;&amp; x &lt;= 10)</a:t>
            </a:r>
          </a:p>
          <a:p>
            <a:pPr>
              <a:lnSpc>
                <a:spcPct val="110000"/>
              </a:lnSpc>
            </a:pPr>
            <a:r>
              <a:rPr lang="th-TH" sz="20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(x == 0)</a:t>
            </a:r>
          </a:p>
          <a:p>
            <a:pPr>
              <a:lnSpc>
                <a:spcPct val="110000"/>
              </a:lnSpc>
            </a:pPr>
            <a:r>
              <a:rPr lang="th-TH" sz="20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(x &gt;= 0 &amp;&amp; x &lt;= 10)</a:t>
            </a:r>
          </a:p>
          <a:p>
            <a:pPr>
              <a:lnSpc>
                <a:spcPct val="110000"/>
              </a:lnSpc>
            </a:pPr>
            <a:r>
              <a:rPr lang="th-TH" sz="20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(x == 0 || x == 1)</a:t>
            </a:r>
          </a:p>
          <a:p>
            <a:pPr>
              <a:lnSpc>
                <a:spcPct val="110000"/>
              </a:lnSpc>
            </a:pPr>
            <a:r>
              <a:rPr lang="th-TH" sz="20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(x == 0)</a:t>
            </a:r>
          </a:p>
          <a:p>
            <a:pPr>
              <a:lnSpc>
                <a:spcPct val="110000"/>
              </a:lnSpc>
            </a:pPr>
            <a:r>
              <a:rPr lang="th-TH" sz="20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(x &gt;= 0)</a:t>
            </a:r>
          </a:p>
        </p:txBody>
      </p:sp>
      <p:sp>
        <p:nvSpPr>
          <p:cNvPr id="267269" name="AutoShape 5"/>
          <p:cNvSpPr>
            <a:spLocks noChangeArrowheads="1"/>
          </p:cNvSpPr>
          <p:nvPr/>
        </p:nvSpPr>
        <p:spPr bwMode="auto">
          <a:xfrm>
            <a:off x="4187825" y="1768475"/>
            <a:ext cx="609600" cy="533400"/>
          </a:xfrm>
          <a:prstGeom prst="rightArrow">
            <a:avLst>
              <a:gd name="adj1" fmla="val 50000"/>
              <a:gd name="adj2" fmla="val 28571"/>
            </a:avLst>
          </a:prstGeom>
          <a:solidFill>
            <a:schemeClr val="accent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Tahoma" pitchFamily="34" charset="0"/>
              <a:cs typeface="Tahoma" pitchFamily="34" charset="0"/>
            </a:endParaRPr>
          </a:p>
        </p:txBody>
      </p:sp>
      <p:sp>
        <p:nvSpPr>
          <p:cNvPr id="267270" name="Text Box 6"/>
          <p:cNvSpPr txBox="1">
            <a:spLocks noChangeArrowheads="1"/>
          </p:cNvSpPr>
          <p:nvPr/>
        </p:nvSpPr>
        <p:spPr bwMode="auto">
          <a:xfrm>
            <a:off x="2732088" y="3725863"/>
            <a:ext cx="3579812" cy="16891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lnSpc>
                <a:spcPct val="130000"/>
              </a:lnSpc>
            </a:pPr>
            <a:r>
              <a:rPr lang="th-TH" sz="20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(x != 0 || x != 5)</a:t>
            </a:r>
          </a:p>
          <a:p>
            <a:pPr>
              <a:lnSpc>
                <a:spcPct val="130000"/>
              </a:lnSpc>
            </a:pPr>
            <a:r>
              <a:rPr lang="th-TH" sz="20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(x &lt; 3  &amp;&amp; x &gt; 9 )</a:t>
            </a:r>
          </a:p>
          <a:p>
            <a:pPr>
              <a:lnSpc>
                <a:spcPct val="130000"/>
              </a:lnSpc>
            </a:pPr>
            <a:r>
              <a:rPr lang="th-TH" sz="20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x == 0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&amp;&amp; 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x != 0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  <a:p>
            <a:pPr>
              <a:lnSpc>
                <a:spcPct val="130000"/>
              </a:lnSpc>
            </a:pPr>
            <a:r>
              <a:rPr lang="th-TH" sz="20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x == 0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|| 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x != 0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</a:t>
            </a:r>
            <a:r>
              <a:rPr lang="th-TH" sz="20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Rounded Rectangle 6"/>
          <p:cNvSpPr>
            <a:spLocks noChangeArrowheads="1"/>
          </p:cNvSpPr>
          <p:nvPr/>
        </p:nvSpPr>
        <p:spPr bwMode="auto">
          <a:xfrm>
            <a:off x="6135688" y="3894138"/>
            <a:ext cx="2152650" cy="811212"/>
          </a:xfrm>
          <a:prstGeom prst="roundRect">
            <a:avLst>
              <a:gd name="adj" fmla="val 16667"/>
            </a:avLst>
          </a:prstGeom>
          <a:solidFill>
            <a:srgbClr val="FFCC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th-TH" sz="2000">
                <a:latin typeface="Tahoma" pitchFamily="34" charset="0"/>
                <a:cs typeface="Tahoma" pitchFamily="34" charset="0"/>
              </a:rPr>
              <a:t>นิพจน์ที่ได้ </a:t>
            </a:r>
            <a:r>
              <a:rPr lang="en-US" sz="2000">
                <a:latin typeface="Tahoma" pitchFamily="34" charset="0"/>
                <a:cs typeface="Tahoma" pitchFamily="34" charset="0"/>
              </a:rPr>
              <a:t>true</a:t>
            </a:r>
            <a:r>
              <a:rPr lang="th-TH" sz="2000">
                <a:latin typeface="Tahoma" pitchFamily="34" charset="0"/>
                <a:cs typeface="Tahoma" pitchFamily="34" charset="0"/>
              </a:rPr>
              <a:t> หรือ </a:t>
            </a:r>
            <a:r>
              <a:rPr lang="en-US" sz="2000">
                <a:latin typeface="Tahoma" pitchFamily="34" charset="0"/>
                <a:cs typeface="Tahoma" pitchFamily="34" charset="0"/>
              </a:rPr>
              <a:t>false </a:t>
            </a:r>
            <a:r>
              <a:rPr lang="th-TH" sz="2000">
                <a:latin typeface="Tahoma" pitchFamily="34" charset="0"/>
                <a:cs typeface="Tahoma" pitchFamily="34" charset="0"/>
              </a:rPr>
              <a:t>เสมอ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6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726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67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6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6726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67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67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267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267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267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267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267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267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267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2672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267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2672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7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0" dur="500"/>
                                        <p:tgtEl>
                                          <p:spTgt spid="26727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8" dur="500"/>
                                        <p:tgtEl>
                                          <p:spTgt spid="267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3" dur="500"/>
                                        <p:tgtEl>
                                          <p:spTgt spid="2672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8" dur="500"/>
                                        <p:tgtEl>
                                          <p:spTgt spid="2672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3" dur="500"/>
                                        <p:tgtEl>
                                          <p:spTgt spid="2672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7267" grpId="0" build="p" animBg="1"/>
      <p:bldP spid="267268" grpId="0" build="p" animBg="1"/>
      <p:bldP spid="267269" grpId="0" animBg="1"/>
      <p:bldP spid="267270" grpId="0" build="p" animBg="1"/>
      <p:bldP spid="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ผิดบ่อย</a:t>
            </a:r>
          </a:p>
        </p:txBody>
      </p:sp>
      <p:sp>
        <p:nvSpPr>
          <p:cNvPr id="268291" name="Text Box 3"/>
          <p:cNvSpPr txBox="1">
            <a:spLocks noChangeArrowheads="1"/>
          </p:cNvSpPr>
          <p:nvPr/>
        </p:nvSpPr>
        <p:spPr bwMode="auto">
          <a:xfrm>
            <a:off x="744538" y="1455738"/>
            <a:ext cx="3276600" cy="14414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lnSpc>
                <a:spcPct val="110000"/>
              </a:lnSpc>
            </a:pPr>
            <a:r>
              <a:rPr lang="th-TH" sz="20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(x == 0)</a:t>
            </a:r>
          </a:p>
          <a:p>
            <a:pPr>
              <a:lnSpc>
                <a:spcPct val="110000"/>
              </a:lnSpc>
            </a:pP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th-TH" sz="20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(y == 0) z = 0;</a:t>
            </a:r>
          </a:p>
          <a:p>
            <a:pPr>
              <a:lnSpc>
                <a:spcPct val="110000"/>
              </a:lnSpc>
            </a:pPr>
            <a:r>
              <a:rPr lang="th-TH" sz="20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else if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(a == 1)</a:t>
            </a:r>
          </a:p>
          <a:p>
            <a:pPr>
              <a:lnSpc>
                <a:spcPct val="110000"/>
              </a:lnSpc>
            </a:pP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z = 1;</a:t>
            </a:r>
          </a:p>
        </p:txBody>
      </p:sp>
      <p:sp>
        <p:nvSpPr>
          <p:cNvPr id="268292" name="Text Box 4"/>
          <p:cNvSpPr txBox="1">
            <a:spLocks noChangeArrowheads="1"/>
          </p:cNvSpPr>
          <p:nvPr/>
        </p:nvSpPr>
        <p:spPr bwMode="auto">
          <a:xfrm>
            <a:off x="744538" y="3743325"/>
            <a:ext cx="3276600" cy="14414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lnSpc>
                <a:spcPct val="110000"/>
              </a:lnSpc>
            </a:pPr>
            <a:r>
              <a:rPr lang="th-TH" sz="20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(x == 0) </a:t>
            </a:r>
            <a:r>
              <a:rPr lang="th-TH" sz="2000" b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{</a:t>
            </a:r>
          </a:p>
          <a:p>
            <a:pPr>
              <a:lnSpc>
                <a:spcPct val="110000"/>
              </a:lnSpc>
            </a:pP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th-TH" sz="20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(y == 0) z = 0;</a:t>
            </a:r>
          </a:p>
          <a:p>
            <a:pPr>
              <a:lnSpc>
                <a:spcPct val="110000"/>
              </a:lnSpc>
            </a:pPr>
            <a:r>
              <a:rPr lang="th-TH" sz="2000" b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}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20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else if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(a == 1)</a:t>
            </a:r>
          </a:p>
          <a:p>
            <a:pPr>
              <a:lnSpc>
                <a:spcPct val="110000"/>
              </a:lnSpc>
            </a:pP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z = 1;</a:t>
            </a:r>
          </a:p>
        </p:txBody>
      </p:sp>
      <p:sp>
        <p:nvSpPr>
          <p:cNvPr id="268293" name="AutoShape 5"/>
          <p:cNvSpPr>
            <a:spLocks noChangeArrowheads="1"/>
          </p:cNvSpPr>
          <p:nvPr/>
        </p:nvSpPr>
        <p:spPr bwMode="auto">
          <a:xfrm>
            <a:off x="4219575" y="1897063"/>
            <a:ext cx="609600" cy="533400"/>
          </a:xfrm>
          <a:prstGeom prst="rightArrow">
            <a:avLst>
              <a:gd name="adj1" fmla="val 50000"/>
              <a:gd name="adj2" fmla="val 28571"/>
            </a:avLst>
          </a:prstGeom>
          <a:solidFill>
            <a:schemeClr val="accent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Tahoma" pitchFamily="34" charset="0"/>
              <a:cs typeface="Tahoma" pitchFamily="34" charset="0"/>
            </a:endParaRPr>
          </a:p>
        </p:txBody>
      </p:sp>
      <p:sp>
        <p:nvSpPr>
          <p:cNvPr id="268294" name="Text Box 6"/>
          <p:cNvSpPr txBox="1">
            <a:spLocks noChangeArrowheads="1"/>
          </p:cNvSpPr>
          <p:nvPr/>
        </p:nvSpPr>
        <p:spPr bwMode="auto">
          <a:xfrm>
            <a:off x="4983163" y="1470025"/>
            <a:ext cx="3641725" cy="17764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lnSpc>
                <a:spcPct val="110000"/>
              </a:lnSpc>
            </a:pPr>
            <a:r>
              <a:rPr lang="th-TH" sz="20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(x == 0)</a:t>
            </a:r>
          </a:p>
          <a:p>
            <a:pPr>
              <a:lnSpc>
                <a:spcPct val="110000"/>
              </a:lnSpc>
            </a:pP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th-TH" sz="20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(y == 0) 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  <a:p>
            <a:pPr>
              <a:lnSpc>
                <a:spcPct val="110000"/>
              </a:lnSpc>
            </a:pP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   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z = 0;</a:t>
            </a:r>
          </a:p>
          <a:p>
            <a:pPr>
              <a:lnSpc>
                <a:spcPct val="110000"/>
              </a:lnSpc>
            </a:pPr>
            <a:r>
              <a:rPr lang="en-US" sz="20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th-TH" sz="20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else </a:t>
            </a:r>
            <a:endParaRPr lang="th-TH" sz="2000" b="1">
              <a:solidFill>
                <a:srgbClr val="0000FF"/>
              </a:solidFill>
              <a:latin typeface="Courier New" pitchFamily="49" charset="0"/>
              <a:cs typeface="Tahoma" pitchFamily="34" charset="0"/>
            </a:endParaRPr>
          </a:p>
          <a:p>
            <a:pPr>
              <a:lnSpc>
                <a:spcPct val="110000"/>
              </a:lnSpc>
            </a:pPr>
            <a:r>
              <a:rPr lang="en-US" sz="2000" b="1">
                <a:solidFill>
                  <a:srgbClr val="0000FF"/>
                </a:solidFill>
                <a:latin typeface="Courier New" pitchFamily="49" charset="0"/>
                <a:cs typeface="Tahoma" pitchFamily="34" charset="0"/>
              </a:rPr>
              <a:t>    </a:t>
            </a:r>
            <a:r>
              <a:rPr lang="th-TH" sz="20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(a == 1)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z = 1;</a:t>
            </a:r>
          </a:p>
        </p:txBody>
      </p:sp>
      <p:sp>
        <p:nvSpPr>
          <p:cNvPr id="268295" name="AutoShape 7"/>
          <p:cNvSpPr>
            <a:spLocks noChangeArrowheads="1"/>
          </p:cNvSpPr>
          <p:nvPr/>
        </p:nvSpPr>
        <p:spPr bwMode="auto">
          <a:xfrm rot="5400000">
            <a:off x="2070100" y="3055938"/>
            <a:ext cx="609600" cy="533400"/>
          </a:xfrm>
          <a:prstGeom prst="rightArrow">
            <a:avLst>
              <a:gd name="adj1" fmla="val 50000"/>
              <a:gd name="adj2" fmla="val 28571"/>
            </a:avLst>
          </a:prstGeom>
          <a:solidFill>
            <a:schemeClr val="accent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Tahoma" pitchFamily="34" charset="0"/>
              <a:cs typeface="Tahoma" pitchFamily="34" charset="0"/>
            </a:endParaRPr>
          </a:p>
        </p:txBody>
      </p:sp>
      <p:sp>
        <p:nvSpPr>
          <p:cNvPr id="268296" name="Oval 8"/>
          <p:cNvSpPr>
            <a:spLocks noChangeArrowheads="1"/>
          </p:cNvSpPr>
          <p:nvPr/>
        </p:nvSpPr>
        <p:spPr bwMode="auto">
          <a:xfrm>
            <a:off x="684213" y="1401763"/>
            <a:ext cx="581025" cy="50165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en-US">
              <a:latin typeface="Tahoma" pitchFamily="34" charset="0"/>
              <a:cs typeface="Tahoma" pitchFamily="34" charset="0"/>
            </a:endParaRPr>
          </a:p>
        </p:txBody>
      </p:sp>
      <p:sp>
        <p:nvSpPr>
          <p:cNvPr id="268297" name="Oval 9"/>
          <p:cNvSpPr>
            <a:spLocks noChangeArrowheads="1"/>
          </p:cNvSpPr>
          <p:nvPr/>
        </p:nvSpPr>
        <p:spPr bwMode="auto">
          <a:xfrm>
            <a:off x="593725" y="2124075"/>
            <a:ext cx="1036638" cy="4572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en-US">
              <a:latin typeface="Tahoma" pitchFamily="34" charset="0"/>
              <a:cs typeface="Tahoma" pitchFamily="34" charset="0"/>
            </a:endParaRPr>
          </a:p>
        </p:txBody>
      </p:sp>
      <p:sp>
        <p:nvSpPr>
          <p:cNvPr id="268298" name="Oval 10"/>
          <p:cNvSpPr>
            <a:spLocks noChangeArrowheads="1"/>
          </p:cNvSpPr>
          <p:nvPr/>
        </p:nvSpPr>
        <p:spPr bwMode="auto">
          <a:xfrm>
            <a:off x="1035050" y="1798638"/>
            <a:ext cx="581025" cy="409575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en-US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29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829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68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68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68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68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68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68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68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44" dur="500"/>
                                        <p:tgtEl>
                                          <p:spTgt spid="2682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8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68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268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8" dur="500"/>
                                        <p:tgtEl>
                                          <p:spTgt spid="2682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8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68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68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268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8291" grpId="0" build="p" animBg="1"/>
      <p:bldP spid="268292" grpId="0" animBg="1"/>
      <p:bldP spid="268293" grpId="0" animBg="1"/>
      <p:bldP spid="268294" grpId="0" animBg="1"/>
      <p:bldP spid="268295" grpId="0" animBg="1"/>
      <p:bldP spid="268296" grpId="0" animBg="1"/>
      <p:bldP spid="268296" grpId="1" animBg="1"/>
      <p:bldP spid="268296" grpId="2" animBg="1"/>
      <p:bldP spid="268297" grpId="0" animBg="1"/>
      <p:bldP spid="268298" grpId="0" animBg="1"/>
      <p:bldP spid="268298" grpId="1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ข้อมูลแบบ </a:t>
            </a:r>
            <a:r>
              <a:rPr lang="en-US" dirty="0" err="1"/>
              <a:t>boolean</a:t>
            </a:r>
            <a:endParaRPr lang="th-TH" dirty="0"/>
          </a:p>
        </p:txBody>
      </p:sp>
      <p:sp>
        <p:nvSpPr>
          <p:cNvPr id="233475" name="Rectangle 3"/>
          <p:cNvSpPr>
            <a:spLocks noGrp="1" noChangeArrowheads="1"/>
          </p:cNvSpPr>
          <p:nvPr>
            <p:ph idx="1"/>
          </p:nvPr>
        </p:nvSpPr>
        <p:spPr>
          <a:xfrm>
            <a:off x="684213" y="908050"/>
            <a:ext cx="7920037" cy="2587625"/>
          </a:xfrm>
        </p:spPr>
        <p:txBody>
          <a:bodyPr/>
          <a:lstStyle/>
          <a:p>
            <a:r>
              <a:rPr lang="th-TH" smtClean="0"/>
              <a:t>นอกจาก	</a:t>
            </a:r>
            <a:r>
              <a:rPr lang="en-US" smtClean="0"/>
              <a:t>: </a:t>
            </a:r>
            <a:r>
              <a:rPr lang="en-US" b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smtClean="0">
                <a:latin typeface="Courier New" pitchFamily="49" charset="0"/>
              </a:rPr>
              <a:t>, </a:t>
            </a:r>
            <a:r>
              <a:rPr lang="en-US" b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b="1" smtClean="0">
                <a:latin typeface="Courier New" pitchFamily="49" charset="0"/>
              </a:rPr>
              <a:t>, </a:t>
            </a:r>
            <a:r>
              <a:rPr lang="en-US" b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String</a:t>
            </a:r>
          </a:p>
          <a:p>
            <a:r>
              <a:rPr lang="th-TH" smtClean="0"/>
              <a:t>ยังมี	</a:t>
            </a:r>
            <a:r>
              <a:rPr lang="en-US" smtClean="0"/>
              <a:t>: </a:t>
            </a:r>
            <a:r>
              <a:rPr lang="en-US" b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boolean</a:t>
            </a:r>
          </a:p>
          <a:p>
            <a:pPr lvl="1"/>
            <a:r>
              <a:rPr lang="th-TH" smtClean="0"/>
              <a:t>เก็บได้สองค่าเท่านั้น </a:t>
            </a:r>
            <a:r>
              <a:rPr lang="en-US" smtClean="0"/>
              <a:t>: </a:t>
            </a:r>
            <a:r>
              <a:rPr lang="en-US" b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true</a:t>
            </a:r>
            <a:r>
              <a:rPr lang="en-US" smtClean="0"/>
              <a:t>  </a:t>
            </a:r>
            <a:r>
              <a:rPr lang="th-TH" smtClean="0"/>
              <a:t>กับ  </a:t>
            </a:r>
            <a:r>
              <a:rPr lang="en-US" b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false</a:t>
            </a:r>
            <a:endParaRPr lang="th-TH" b="1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lvl="1"/>
            <a:r>
              <a:rPr lang="th-TH" smtClean="0"/>
              <a:t>เก็บสถานะอะไรบางอย่างระหว่างการทำงาน</a:t>
            </a:r>
            <a:br>
              <a:rPr lang="th-TH" smtClean="0"/>
            </a:br>
            <a:r>
              <a:rPr lang="th-TH" smtClean="0"/>
              <a:t>เพื่อใช้ทดสอบในภายหลัง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3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33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33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33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3475" grpId="0" build="p" bldLvl="2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โปรแกรมสรุปหัวข้อข่าวจาก </a:t>
            </a:r>
            <a:r>
              <a:rPr lang="en-US" dirty="0" smtClean="0"/>
              <a:t>CNN</a:t>
            </a:r>
            <a:endParaRPr lang="th-TH" dirty="0"/>
          </a:p>
        </p:txBody>
      </p:sp>
      <p:pic>
        <p:nvPicPr>
          <p:cNvPr id="32771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575" y="752475"/>
            <a:ext cx="8467725" cy="610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34"/>
          <p:cNvGrpSpPr>
            <a:grpSpLocks/>
          </p:cNvGrpSpPr>
          <p:nvPr/>
        </p:nvGrpSpPr>
        <p:grpSpPr bwMode="auto">
          <a:xfrm>
            <a:off x="3246438" y="2314575"/>
            <a:ext cx="3743325" cy="3421063"/>
            <a:chOff x="2045" y="1458"/>
            <a:chExt cx="2358" cy="2155"/>
          </a:xfrm>
        </p:grpSpPr>
        <p:sp>
          <p:nvSpPr>
            <p:cNvPr id="11330" name="Rectangle 103"/>
            <p:cNvSpPr>
              <a:spLocks noChangeArrowheads="1"/>
            </p:cNvSpPr>
            <p:nvPr/>
          </p:nvSpPr>
          <p:spPr bwMode="auto">
            <a:xfrm>
              <a:off x="2045" y="1649"/>
              <a:ext cx="2265" cy="1807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2"/>
              </a:solidFill>
              <a:prstDash val="dash"/>
              <a:miter lim="800000"/>
              <a:headEnd/>
              <a:tailEnd type="none" w="lg" len="lg"/>
            </a:ln>
          </p:spPr>
          <p:txBody>
            <a:bodyPr lIns="90000" tIns="46800" rIns="90000" bIns="46800" anchor="ctr"/>
            <a:lstStyle/>
            <a:p>
              <a:endParaRPr lang="en-US" sz="2400">
                <a:latin typeface="Tahoma" pitchFamily="34" charset="0"/>
                <a:cs typeface="Tahoma" pitchFamily="34" charset="0"/>
              </a:endParaRPr>
            </a:p>
          </p:txBody>
        </p:sp>
        <p:cxnSp>
          <p:nvCxnSpPr>
            <p:cNvPr id="11331" name="AutoShape 116"/>
            <p:cNvCxnSpPr>
              <a:cxnSpLocks noChangeShapeType="1"/>
              <a:stCxn id="11299" idx="1"/>
              <a:endCxn id="11294" idx="0"/>
            </p:cNvCxnSpPr>
            <p:nvPr/>
          </p:nvCxnSpPr>
          <p:spPr bwMode="auto">
            <a:xfrm rot="10800000" flipV="1">
              <a:off x="3529" y="1458"/>
              <a:ext cx="509" cy="307"/>
            </a:xfrm>
            <a:prstGeom prst="bentConnector2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332" name="Oval 123"/>
            <p:cNvSpPr>
              <a:spLocks noChangeArrowheads="1"/>
            </p:cNvSpPr>
            <p:nvPr/>
          </p:nvSpPr>
          <p:spPr bwMode="auto">
            <a:xfrm>
              <a:off x="3474" y="3269"/>
              <a:ext cx="57" cy="6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endParaRPr lang="en-US" sz="2400">
                <a:latin typeface="Tahoma" pitchFamily="34" charset="0"/>
                <a:cs typeface="Tahoma" pitchFamily="34" charset="0"/>
              </a:endParaRPr>
            </a:p>
          </p:txBody>
        </p:sp>
        <p:cxnSp>
          <p:nvCxnSpPr>
            <p:cNvPr id="11333" name="AutoShape 127"/>
            <p:cNvCxnSpPr>
              <a:cxnSpLocks noChangeShapeType="1"/>
              <a:stCxn id="11332" idx="4"/>
              <a:endCxn id="11280" idx="2"/>
            </p:cNvCxnSpPr>
            <p:nvPr/>
          </p:nvCxnSpPr>
          <p:spPr bwMode="auto">
            <a:xfrm rot="16200000" flipH="1">
              <a:off x="3812" y="3021"/>
              <a:ext cx="282" cy="901"/>
            </a:xfrm>
            <a:prstGeom prst="bentConnector2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" name="Group 137"/>
          <p:cNvGrpSpPr>
            <a:grpSpLocks/>
          </p:cNvGrpSpPr>
          <p:nvPr/>
        </p:nvGrpSpPr>
        <p:grpSpPr bwMode="auto">
          <a:xfrm>
            <a:off x="3416300" y="3121025"/>
            <a:ext cx="2330450" cy="2116138"/>
            <a:chOff x="2152" y="1966"/>
            <a:chExt cx="1468" cy="1333"/>
          </a:xfrm>
        </p:grpSpPr>
        <p:sp>
          <p:nvSpPr>
            <p:cNvPr id="11326" name="Rectangle 108"/>
            <p:cNvSpPr>
              <a:spLocks noChangeArrowheads="1"/>
            </p:cNvSpPr>
            <p:nvPr/>
          </p:nvSpPr>
          <p:spPr bwMode="auto">
            <a:xfrm>
              <a:off x="2152" y="2208"/>
              <a:ext cx="1468" cy="1012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2"/>
              </a:solidFill>
              <a:prstDash val="dash"/>
              <a:miter lim="800000"/>
              <a:headEnd/>
              <a:tailEnd type="none" w="lg" len="lg"/>
            </a:ln>
          </p:spPr>
          <p:txBody>
            <a:bodyPr lIns="90000" tIns="46800" rIns="90000" bIns="46800" anchor="ctr"/>
            <a:lstStyle/>
            <a:p>
              <a:endParaRPr lang="en-US" sz="2400">
                <a:latin typeface="Tahoma" pitchFamily="34" charset="0"/>
                <a:cs typeface="Tahoma" pitchFamily="34" charset="0"/>
              </a:endParaRPr>
            </a:p>
          </p:txBody>
        </p:sp>
        <p:cxnSp>
          <p:nvCxnSpPr>
            <p:cNvPr id="11327" name="AutoShape 117"/>
            <p:cNvCxnSpPr>
              <a:cxnSpLocks noChangeShapeType="1"/>
              <a:stCxn id="11294" idx="1"/>
              <a:endCxn id="11291" idx="0"/>
            </p:cNvCxnSpPr>
            <p:nvPr/>
          </p:nvCxnSpPr>
          <p:spPr bwMode="auto">
            <a:xfrm rot="10800000" flipV="1">
              <a:off x="2798" y="1966"/>
              <a:ext cx="312" cy="387"/>
            </a:xfrm>
            <a:prstGeom prst="bentConnector2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328" name="Oval 120"/>
            <p:cNvSpPr>
              <a:spLocks noChangeArrowheads="1"/>
            </p:cNvSpPr>
            <p:nvPr/>
          </p:nvSpPr>
          <p:spPr bwMode="auto">
            <a:xfrm>
              <a:off x="2745" y="3108"/>
              <a:ext cx="64" cy="6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endParaRPr lang="en-US" sz="2400">
                <a:latin typeface="Tahoma" pitchFamily="34" charset="0"/>
                <a:cs typeface="Tahoma" pitchFamily="34" charset="0"/>
              </a:endParaRPr>
            </a:p>
          </p:txBody>
        </p:sp>
        <p:cxnSp>
          <p:nvCxnSpPr>
            <p:cNvPr id="11329" name="AutoShape 126"/>
            <p:cNvCxnSpPr>
              <a:cxnSpLocks noChangeShapeType="1"/>
              <a:stCxn id="11328" idx="4"/>
              <a:endCxn id="11332" idx="2"/>
            </p:cNvCxnSpPr>
            <p:nvPr/>
          </p:nvCxnSpPr>
          <p:spPr bwMode="auto">
            <a:xfrm rot="16200000" flipH="1">
              <a:off x="3060" y="2885"/>
              <a:ext cx="131" cy="697"/>
            </a:xfrm>
            <a:prstGeom prst="bentConnector2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88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if-else </a:t>
            </a:r>
            <a:r>
              <a:rPr lang="th-TH" dirty="0" smtClean="0"/>
              <a:t>หลายชั้น : </a:t>
            </a:r>
            <a:r>
              <a:rPr lang="th-TH" dirty="0"/>
              <a:t>แสดงชื่อเดือน</a:t>
            </a:r>
          </a:p>
        </p:txBody>
      </p:sp>
      <p:grpSp>
        <p:nvGrpSpPr>
          <p:cNvPr id="4" name="Group 100"/>
          <p:cNvGrpSpPr>
            <a:grpSpLocks/>
          </p:cNvGrpSpPr>
          <p:nvPr/>
        </p:nvGrpSpPr>
        <p:grpSpPr bwMode="auto">
          <a:xfrm>
            <a:off x="520700" y="1208088"/>
            <a:ext cx="2395538" cy="4295775"/>
            <a:chOff x="328" y="761"/>
            <a:chExt cx="1509" cy="2706"/>
          </a:xfrm>
        </p:grpSpPr>
        <p:sp>
          <p:nvSpPr>
            <p:cNvPr id="11302" name="Text Box 3"/>
            <p:cNvSpPr txBox="1">
              <a:spLocks noChangeArrowheads="1"/>
            </p:cNvSpPr>
            <p:nvPr/>
          </p:nvSpPr>
          <p:spPr bwMode="auto">
            <a:xfrm>
              <a:off x="1064" y="1271"/>
              <a:ext cx="192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1600">
                  <a:solidFill>
                    <a:schemeClr val="tx2"/>
                  </a:solidFill>
                  <a:latin typeface="Tahoma" pitchFamily="34" charset="0"/>
                  <a:cs typeface="Tahoma" pitchFamily="34" charset="0"/>
                </a:rPr>
                <a:t>T</a:t>
              </a:r>
              <a:endParaRPr lang="th-TH" sz="1600">
                <a:solidFill>
                  <a:schemeClr val="tx2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1303" name="AutoShape 4"/>
            <p:cNvSpPr>
              <a:spLocks noChangeArrowheads="1"/>
            </p:cNvSpPr>
            <p:nvPr/>
          </p:nvSpPr>
          <p:spPr bwMode="auto">
            <a:xfrm>
              <a:off x="338" y="1307"/>
              <a:ext cx="837" cy="401"/>
            </a:xfrm>
            <a:prstGeom prst="flowChartDecision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 type="none" w="lg" len="med"/>
            </a:ln>
          </p:spPr>
          <p:txBody>
            <a:bodyPr wrap="none" anchor="ctr"/>
            <a:lstStyle/>
            <a:p>
              <a:pPr algn="ctr">
                <a:lnSpc>
                  <a:spcPct val="80000"/>
                </a:lnSpc>
              </a:pPr>
              <a:r>
                <a:rPr lang="en-US" sz="2000" i="1">
                  <a:latin typeface="Times New Roman" pitchFamily="18" charset="0"/>
                  <a:cs typeface="Tahoma" pitchFamily="34" charset="0"/>
                </a:rPr>
                <a:t>m</a:t>
              </a:r>
              <a:r>
                <a:rPr lang="en-US" sz="2000">
                  <a:latin typeface="Times New Roman" pitchFamily="18" charset="0"/>
                  <a:cs typeface="Tahoma" pitchFamily="34" charset="0"/>
                </a:rPr>
                <a:t> = 1?</a:t>
              </a:r>
              <a:endParaRPr lang="th-TH" sz="2000">
                <a:latin typeface="Times New Roman" pitchFamily="18" charset="0"/>
                <a:cs typeface="Tahoma" pitchFamily="34" charset="0"/>
              </a:endParaRPr>
            </a:p>
          </p:txBody>
        </p:sp>
        <p:cxnSp>
          <p:nvCxnSpPr>
            <p:cNvPr id="11304" name="AutoShape 5"/>
            <p:cNvCxnSpPr>
              <a:cxnSpLocks noChangeShapeType="1"/>
              <a:stCxn id="11319" idx="2"/>
              <a:endCxn id="11311" idx="0"/>
            </p:cNvCxnSpPr>
            <p:nvPr/>
          </p:nvCxnSpPr>
          <p:spPr bwMode="auto">
            <a:xfrm rot="5400000">
              <a:off x="1000" y="1397"/>
              <a:ext cx="324" cy="810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chemeClr val="tx2"/>
              </a:solidFill>
              <a:miter lim="800000"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305" name="AutoShape 6"/>
            <p:cNvCxnSpPr>
              <a:cxnSpLocks noChangeShapeType="1"/>
              <a:stCxn id="11303" idx="2"/>
              <a:endCxn id="11311" idx="0"/>
            </p:cNvCxnSpPr>
            <p:nvPr/>
          </p:nvCxnSpPr>
          <p:spPr bwMode="auto">
            <a:xfrm>
              <a:off x="757" y="1708"/>
              <a:ext cx="0" cy="256"/>
            </a:xfrm>
            <a:prstGeom prst="straightConnector1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306" name="Text Box 7"/>
            <p:cNvSpPr txBox="1">
              <a:spLocks noChangeArrowheads="1"/>
            </p:cNvSpPr>
            <p:nvPr/>
          </p:nvSpPr>
          <p:spPr bwMode="auto">
            <a:xfrm>
              <a:off x="1060" y="1927"/>
              <a:ext cx="192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1600">
                  <a:solidFill>
                    <a:schemeClr val="tx2"/>
                  </a:solidFill>
                  <a:latin typeface="Tahoma" pitchFamily="34" charset="0"/>
                  <a:cs typeface="Tahoma" pitchFamily="34" charset="0"/>
                </a:rPr>
                <a:t>T</a:t>
              </a:r>
              <a:endParaRPr lang="th-TH" sz="1600">
                <a:solidFill>
                  <a:schemeClr val="tx2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1307" name="Text Box 8"/>
            <p:cNvSpPr txBox="1">
              <a:spLocks noChangeArrowheads="1"/>
            </p:cNvSpPr>
            <p:nvPr/>
          </p:nvSpPr>
          <p:spPr bwMode="auto">
            <a:xfrm>
              <a:off x="545" y="1642"/>
              <a:ext cx="184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1600">
                  <a:latin typeface="Tahoma" pitchFamily="34" charset="0"/>
                  <a:cs typeface="Tahoma" pitchFamily="34" charset="0"/>
                </a:rPr>
                <a:t>F</a:t>
              </a:r>
              <a:endParaRPr lang="th-TH" sz="160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1308" name="Text Box 9"/>
            <p:cNvSpPr txBox="1">
              <a:spLocks noChangeArrowheads="1"/>
            </p:cNvSpPr>
            <p:nvPr/>
          </p:nvSpPr>
          <p:spPr bwMode="auto">
            <a:xfrm>
              <a:off x="532" y="2310"/>
              <a:ext cx="184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1600">
                  <a:latin typeface="Tahoma" pitchFamily="34" charset="0"/>
                  <a:cs typeface="Tahoma" pitchFamily="34" charset="0"/>
                </a:rPr>
                <a:t>F</a:t>
              </a:r>
              <a:endParaRPr lang="th-TH" sz="160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1309" name="AutoShape 10"/>
            <p:cNvSpPr>
              <a:spLocks noChangeArrowheads="1"/>
            </p:cNvSpPr>
            <p:nvPr/>
          </p:nvSpPr>
          <p:spPr bwMode="auto">
            <a:xfrm>
              <a:off x="428" y="895"/>
              <a:ext cx="650" cy="231"/>
            </a:xfrm>
            <a:prstGeom prst="flowChartManualInput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 type="none" w="lg" len="med"/>
            </a:ln>
          </p:spPr>
          <p:txBody>
            <a:bodyPr wrap="none" anchor="ctr"/>
            <a:lstStyle/>
            <a:p>
              <a:pPr algn="ctr"/>
              <a:r>
                <a:rPr lang="en-US" sz="2000" i="1">
                  <a:latin typeface="Times New Roman" pitchFamily="18" charset="0"/>
                  <a:cs typeface="Tahoma" pitchFamily="34" charset="0"/>
                </a:rPr>
                <a:t>m</a:t>
              </a:r>
              <a:endParaRPr lang="th-TH" sz="2000">
                <a:latin typeface="Tahoma" pitchFamily="34" charset="0"/>
                <a:cs typeface="Tahoma" pitchFamily="34" charset="0"/>
              </a:endParaRPr>
            </a:p>
          </p:txBody>
        </p:sp>
        <p:cxnSp>
          <p:nvCxnSpPr>
            <p:cNvPr id="11310" name="AutoShape 11"/>
            <p:cNvCxnSpPr>
              <a:cxnSpLocks noChangeShapeType="1"/>
              <a:stCxn id="11309" idx="2"/>
              <a:endCxn id="11303" idx="0"/>
            </p:cNvCxnSpPr>
            <p:nvPr/>
          </p:nvCxnSpPr>
          <p:spPr bwMode="auto">
            <a:xfrm>
              <a:off x="753" y="1126"/>
              <a:ext cx="3" cy="181"/>
            </a:xfrm>
            <a:prstGeom prst="straightConnector1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311" name="AutoShape 12"/>
            <p:cNvSpPr>
              <a:spLocks noChangeArrowheads="1"/>
            </p:cNvSpPr>
            <p:nvPr/>
          </p:nvSpPr>
          <p:spPr bwMode="auto">
            <a:xfrm>
              <a:off x="338" y="1964"/>
              <a:ext cx="837" cy="401"/>
            </a:xfrm>
            <a:prstGeom prst="flowChartDecision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 type="none" w="lg" len="med"/>
            </a:ln>
          </p:spPr>
          <p:txBody>
            <a:bodyPr wrap="none" anchor="ctr"/>
            <a:lstStyle/>
            <a:p>
              <a:pPr algn="ctr">
                <a:lnSpc>
                  <a:spcPct val="80000"/>
                </a:lnSpc>
              </a:pPr>
              <a:r>
                <a:rPr lang="en-US" sz="2000" i="1">
                  <a:latin typeface="Times New Roman" pitchFamily="18" charset="0"/>
                  <a:cs typeface="Tahoma" pitchFamily="34" charset="0"/>
                </a:rPr>
                <a:t>m</a:t>
              </a:r>
              <a:r>
                <a:rPr lang="en-US" sz="2000">
                  <a:latin typeface="Times New Roman" pitchFamily="18" charset="0"/>
                  <a:cs typeface="Tahoma" pitchFamily="34" charset="0"/>
                </a:rPr>
                <a:t> = 2?</a:t>
              </a:r>
              <a:endParaRPr lang="th-TH" sz="2000">
                <a:latin typeface="Times New Roman" pitchFamily="18" charset="0"/>
                <a:cs typeface="Tahoma" pitchFamily="34" charset="0"/>
              </a:endParaRPr>
            </a:p>
          </p:txBody>
        </p:sp>
        <p:cxnSp>
          <p:nvCxnSpPr>
            <p:cNvPr id="11312" name="AutoShape 13"/>
            <p:cNvCxnSpPr>
              <a:cxnSpLocks noChangeShapeType="1"/>
              <a:stCxn id="11320" idx="2"/>
              <a:endCxn id="11313" idx="1"/>
            </p:cNvCxnSpPr>
            <p:nvPr/>
          </p:nvCxnSpPr>
          <p:spPr bwMode="auto">
            <a:xfrm rot="5400000">
              <a:off x="992" y="2055"/>
              <a:ext cx="321" cy="808"/>
            </a:xfrm>
            <a:prstGeom prst="bentConnector3">
              <a:avLst>
                <a:gd name="adj1" fmla="val 44861"/>
              </a:avLst>
            </a:prstGeom>
            <a:noFill/>
            <a:ln w="9525">
              <a:solidFill>
                <a:schemeClr val="tx2"/>
              </a:solidFill>
              <a:miter lim="800000"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313" name="Line 14"/>
            <p:cNvSpPr>
              <a:spLocks noChangeShapeType="1"/>
            </p:cNvSpPr>
            <p:nvPr/>
          </p:nvSpPr>
          <p:spPr bwMode="auto">
            <a:xfrm>
              <a:off x="749" y="2358"/>
              <a:ext cx="0" cy="261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th-TH"/>
            </a:p>
          </p:txBody>
        </p:sp>
        <p:sp>
          <p:nvSpPr>
            <p:cNvPr id="11314" name="Text Box 15"/>
            <p:cNvSpPr txBox="1">
              <a:spLocks noChangeArrowheads="1"/>
            </p:cNvSpPr>
            <p:nvPr/>
          </p:nvSpPr>
          <p:spPr bwMode="auto">
            <a:xfrm>
              <a:off x="1050" y="2601"/>
              <a:ext cx="192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1600">
                  <a:solidFill>
                    <a:schemeClr val="tx2"/>
                  </a:solidFill>
                  <a:latin typeface="Tahoma" pitchFamily="34" charset="0"/>
                  <a:cs typeface="Tahoma" pitchFamily="34" charset="0"/>
                </a:rPr>
                <a:t>T</a:t>
              </a:r>
              <a:endParaRPr lang="th-TH" sz="1600">
                <a:solidFill>
                  <a:schemeClr val="tx2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1315" name="Text Box 16"/>
            <p:cNvSpPr txBox="1">
              <a:spLocks noChangeArrowheads="1"/>
            </p:cNvSpPr>
            <p:nvPr/>
          </p:nvSpPr>
          <p:spPr bwMode="auto">
            <a:xfrm>
              <a:off x="522" y="2975"/>
              <a:ext cx="184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1600">
                  <a:latin typeface="Tahoma" pitchFamily="34" charset="0"/>
                  <a:cs typeface="Tahoma" pitchFamily="34" charset="0"/>
                </a:rPr>
                <a:t>F</a:t>
              </a:r>
              <a:endParaRPr lang="th-TH" sz="160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1316" name="AutoShape 17"/>
            <p:cNvSpPr>
              <a:spLocks noChangeArrowheads="1"/>
            </p:cNvSpPr>
            <p:nvPr/>
          </p:nvSpPr>
          <p:spPr bwMode="auto">
            <a:xfrm>
              <a:off x="328" y="2629"/>
              <a:ext cx="837" cy="401"/>
            </a:xfrm>
            <a:prstGeom prst="flowChartDecision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 type="none" w="lg" len="med"/>
            </a:ln>
          </p:spPr>
          <p:txBody>
            <a:bodyPr wrap="none" anchor="ctr"/>
            <a:lstStyle/>
            <a:p>
              <a:pPr algn="ctr">
                <a:lnSpc>
                  <a:spcPct val="80000"/>
                </a:lnSpc>
              </a:pPr>
              <a:r>
                <a:rPr lang="en-US" sz="2000" i="1">
                  <a:latin typeface="Times New Roman" pitchFamily="18" charset="0"/>
                  <a:cs typeface="Tahoma" pitchFamily="34" charset="0"/>
                </a:rPr>
                <a:t>m</a:t>
              </a:r>
              <a:r>
                <a:rPr lang="en-US" sz="2000">
                  <a:latin typeface="Times New Roman" pitchFamily="18" charset="0"/>
                  <a:cs typeface="Tahoma" pitchFamily="34" charset="0"/>
                </a:rPr>
                <a:t> = 3?</a:t>
              </a:r>
              <a:endParaRPr lang="th-TH" sz="2000">
                <a:latin typeface="Times New Roman" pitchFamily="18" charset="0"/>
                <a:cs typeface="Tahoma" pitchFamily="34" charset="0"/>
              </a:endParaRPr>
            </a:p>
          </p:txBody>
        </p:sp>
        <p:cxnSp>
          <p:nvCxnSpPr>
            <p:cNvPr id="11317" name="AutoShape 18"/>
            <p:cNvCxnSpPr>
              <a:cxnSpLocks noChangeShapeType="1"/>
              <a:stCxn id="11321" idx="2"/>
              <a:endCxn id="11318" idx="1"/>
            </p:cNvCxnSpPr>
            <p:nvPr/>
          </p:nvCxnSpPr>
          <p:spPr bwMode="auto">
            <a:xfrm rot="5400000">
              <a:off x="888" y="2817"/>
              <a:ext cx="501" cy="799"/>
            </a:xfrm>
            <a:prstGeom prst="bentConnector3">
              <a:avLst>
                <a:gd name="adj1" fmla="val 28741"/>
              </a:avLst>
            </a:prstGeom>
            <a:noFill/>
            <a:ln w="9525">
              <a:solidFill>
                <a:schemeClr val="tx2"/>
              </a:solidFill>
              <a:miter lim="800000"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318" name="Line 19"/>
            <p:cNvSpPr>
              <a:spLocks noChangeShapeType="1"/>
            </p:cNvSpPr>
            <p:nvPr/>
          </p:nvSpPr>
          <p:spPr bwMode="auto">
            <a:xfrm>
              <a:off x="739" y="3022"/>
              <a:ext cx="0" cy="445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th-TH"/>
            </a:p>
          </p:txBody>
        </p:sp>
        <p:sp>
          <p:nvSpPr>
            <p:cNvPr id="11319" name="AutoShape 20"/>
            <p:cNvSpPr>
              <a:spLocks noChangeArrowheads="1"/>
            </p:cNvSpPr>
            <p:nvPr/>
          </p:nvSpPr>
          <p:spPr bwMode="auto">
            <a:xfrm>
              <a:off x="1297" y="1377"/>
              <a:ext cx="540" cy="263"/>
            </a:xfrm>
            <a:prstGeom prst="flowChartDisplay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 type="none" w="lg" len="med"/>
            </a:ln>
          </p:spPr>
          <p:txBody>
            <a:bodyPr wrap="none" anchor="ctr"/>
            <a:lstStyle/>
            <a:p>
              <a:pPr algn="ctr"/>
              <a:r>
                <a:rPr lang="en-US" sz="1600">
                  <a:latin typeface="Tahoma" pitchFamily="34" charset="0"/>
                  <a:cs typeface="Tahoma" pitchFamily="34" charset="0"/>
                  <a:sym typeface="Symbol" pitchFamily="18" charset="2"/>
                </a:rPr>
                <a:t>"</a:t>
              </a:r>
              <a:r>
                <a:rPr lang="th-TH" sz="1600">
                  <a:latin typeface="Tahoma" pitchFamily="34" charset="0"/>
                  <a:cs typeface="Tahoma" pitchFamily="34" charset="0"/>
                  <a:sym typeface="Symbol" pitchFamily="18" charset="2"/>
                </a:rPr>
                <a:t>มก</a:t>
              </a:r>
              <a:r>
                <a:rPr lang="en-US" sz="1600">
                  <a:latin typeface="Tahoma" pitchFamily="34" charset="0"/>
                  <a:cs typeface="Tahoma" pitchFamily="34" charset="0"/>
                  <a:sym typeface="Symbol" pitchFamily="18" charset="2"/>
                </a:rPr>
                <a:t>..."</a:t>
              </a:r>
              <a:endParaRPr lang="th-TH" sz="1600">
                <a:latin typeface="Tahoma" pitchFamily="34" charset="0"/>
                <a:cs typeface="Tahoma" pitchFamily="34" charset="0"/>
                <a:sym typeface="Symbol" pitchFamily="18" charset="2"/>
              </a:endParaRPr>
            </a:p>
          </p:txBody>
        </p:sp>
        <p:sp>
          <p:nvSpPr>
            <p:cNvPr id="11320" name="AutoShape 23"/>
            <p:cNvSpPr>
              <a:spLocks noChangeArrowheads="1"/>
            </p:cNvSpPr>
            <p:nvPr/>
          </p:nvSpPr>
          <p:spPr bwMode="auto">
            <a:xfrm>
              <a:off x="1286" y="2035"/>
              <a:ext cx="541" cy="263"/>
            </a:xfrm>
            <a:prstGeom prst="flowChartDisplay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 type="none" w="lg" len="med"/>
            </a:ln>
          </p:spPr>
          <p:txBody>
            <a:bodyPr wrap="none" anchor="ctr"/>
            <a:lstStyle/>
            <a:p>
              <a:pPr algn="ctr"/>
              <a:r>
                <a:rPr lang="en-US" sz="1600">
                  <a:latin typeface="Tahoma" pitchFamily="34" charset="0"/>
                  <a:cs typeface="Tahoma" pitchFamily="34" charset="0"/>
                  <a:sym typeface="Symbol" pitchFamily="18" charset="2"/>
                </a:rPr>
                <a:t>"</a:t>
              </a:r>
              <a:r>
                <a:rPr lang="th-TH" sz="1600">
                  <a:latin typeface="Tahoma" pitchFamily="34" charset="0"/>
                  <a:cs typeface="Tahoma" pitchFamily="34" charset="0"/>
                  <a:sym typeface="Symbol" pitchFamily="18" charset="2"/>
                </a:rPr>
                <a:t>กุม</a:t>
              </a:r>
              <a:r>
                <a:rPr lang="en-US" sz="1600">
                  <a:latin typeface="Tahoma" pitchFamily="34" charset="0"/>
                  <a:cs typeface="Tahoma" pitchFamily="34" charset="0"/>
                  <a:sym typeface="Symbol" pitchFamily="18" charset="2"/>
                </a:rPr>
                <a:t>..."</a:t>
              </a:r>
              <a:endParaRPr lang="th-TH" sz="1600">
                <a:latin typeface="Tahoma" pitchFamily="34" charset="0"/>
                <a:cs typeface="Tahoma" pitchFamily="34" charset="0"/>
                <a:sym typeface="Symbol" pitchFamily="18" charset="2"/>
              </a:endParaRPr>
            </a:p>
          </p:txBody>
        </p:sp>
        <p:sp>
          <p:nvSpPr>
            <p:cNvPr id="11321" name="AutoShape 24"/>
            <p:cNvSpPr>
              <a:spLocks noChangeArrowheads="1"/>
            </p:cNvSpPr>
            <p:nvPr/>
          </p:nvSpPr>
          <p:spPr bwMode="auto">
            <a:xfrm>
              <a:off x="1268" y="2704"/>
              <a:ext cx="540" cy="262"/>
            </a:xfrm>
            <a:prstGeom prst="flowChartDisplay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 type="none" w="lg" len="med"/>
            </a:ln>
          </p:spPr>
          <p:txBody>
            <a:bodyPr wrap="none" anchor="ctr"/>
            <a:lstStyle/>
            <a:p>
              <a:pPr algn="ctr"/>
              <a:r>
                <a:rPr lang="en-US" sz="1600">
                  <a:latin typeface="Tahoma" pitchFamily="34" charset="0"/>
                  <a:cs typeface="Tahoma" pitchFamily="34" charset="0"/>
                  <a:sym typeface="Symbol" pitchFamily="18" charset="2"/>
                </a:rPr>
                <a:t>"</a:t>
              </a:r>
              <a:r>
                <a:rPr lang="th-TH" sz="1600">
                  <a:latin typeface="Tahoma" pitchFamily="34" charset="0"/>
                  <a:cs typeface="Tahoma" pitchFamily="34" charset="0"/>
                  <a:sym typeface="Symbol" pitchFamily="18" charset="2"/>
                </a:rPr>
                <a:t>มีน</a:t>
              </a:r>
              <a:r>
                <a:rPr lang="en-US" sz="1600">
                  <a:latin typeface="Tahoma" pitchFamily="34" charset="0"/>
                  <a:cs typeface="Tahoma" pitchFamily="34" charset="0"/>
                  <a:sym typeface="Symbol" pitchFamily="18" charset="2"/>
                </a:rPr>
                <a:t>..."</a:t>
              </a:r>
              <a:endParaRPr lang="th-TH" sz="1600">
                <a:latin typeface="Tahoma" pitchFamily="34" charset="0"/>
                <a:cs typeface="Tahoma" pitchFamily="34" charset="0"/>
                <a:sym typeface="Symbol" pitchFamily="18" charset="2"/>
              </a:endParaRPr>
            </a:p>
          </p:txBody>
        </p:sp>
        <p:sp>
          <p:nvSpPr>
            <p:cNvPr id="11322" name="Line 25"/>
            <p:cNvSpPr>
              <a:spLocks noChangeShapeType="1"/>
            </p:cNvSpPr>
            <p:nvPr/>
          </p:nvSpPr>
          <p:spPr bwMode="auto">
            <a:xfrm>
              <a:off x="733" y="761"/>
              <a:ext cx="0" cy="151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cxnSp>
          <p:nvCxnSpPr>
            <p:cNvPr id="11323" name="AutoShape 27"/>
            <p:cNvCxnSpPr>
              <a:cxnSpLocks noChangeShapeType="1"/>
              <a:stCxn id="11303" idx="3"/>
              <a:endCxn id="11319" idx="1"/>
            </p:cNvCxnSpPr>
            <p:nvPr/>
          </p:nvCxnSpPr>
          <p:spPr bwMode="auto">
            <a:xfrm>
              <a:off x="1175" y="1508"/>
              <a:ext cx="122" cy="1"/>
            </a:xfrm>
            <a:prstGeom prst="straightConnector1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324" name="AutoShape 28"/>
            <p:cNvCxnSpPr>
              <a:cxnSpLocks noChangeShapeType="1"/>
              <a:stCxn id="11311" idx="3"/>
              <a:endCxn id="11320" idx="1"/>
            </p:cNvCxnSpPr>
            <p:nvPr/>
          </p:nvCxnSpPr>
          <p:spPr bwMode="auto">
            <a:xfrm>
              <a:off x="1175" y="2165"/>
              <a:ext cx="111" cy="2"/>
            </a:xfrm>
            <a:prstGeom prst="straightConnector1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325" name="AutoShape 29"/>
            <p:cNvCxnSpPr>
              <a:cxnSpLocks noChangeShapeType="1"/>
              <a:stCxn id="11316" idx="3"/>
              <a:endCxn id="11321" idx="1"/>
            </p:cNvCxnSpPr>
            <p:nvPr/>
          </p:nvCxnSpPr>
          <p:spPr bwMode="auto">
            <a:xfrm>
              <a:off x="1165" y="2830"/>
              <a:ext cx="103" cy="5"/>
            </a:xfrm>
            <a:prstGeom prst="straightConnector1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5" name="Group 132"/>
          <p:cNvGrpSpPr>
            <a:grpSpLocks/>
          </p:cNvGrpSpPr>
          <p:nvPr/>
        </p:nvGrpSpPr>
        <p:grpSpPr bwMode="auto">
          <a:xfrm>
            <a:off x="6205538" y="1708150"/>
            <a:ext cx="1693862" cy="923925"/>
            <a:chOff x="3909" y="1076"/>
            <a:chExt cx="1067" cy="582"/>
          </a:xfrm>
        </p:grpSpPr>
        <p:sp>
          <p:nvSpPr>
            <p:cNvPr id="11298" name="Text Box 56"/>
            <p:cNvSpPr txBox="1">
              <a:spLocks noChangeArrowheads="1"/>
            </p:cNvSpPr>
            <p:nvPr/>
          </p:nvSpPr>
          <p:spPr bwMode="auto">
            <a:xfrm>
              <a:off x="4794" y="1231"/>
              <a:ext cx="182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1400">
                  <a:solidFill>
                    <a:schemeClr val="tx2"/>
                  </a:solidFill>
                  <a:latin typeface="Tahoma" pitchFamily="34" charset="0"/>
                  <a:cs typeface="Tahoma" pitchFamily="34" charset="0"/>
                </a:rPr>
                <a:t>T</a:t>
              </a:r>
              <a:endParaRPr lang="th-TH" sz="1400">
                <a:solidFill>
                  <a:schemeClr val="tx2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1299" name="AutoShape 57"/>
            <p:cNvSpPr>
              <a:spLocks noChangeArrowheads="1"/>
            </p:cNvSpPr>
            <p:nvPr/>
          </p:nvSpPr>
          <p:spPr bwMode="auto">
            <a:xfrm>
              <a:off x="4038" y="1257"/>
              <a:ext cx="837" cy="401"/>
            </a:xfrm>
            <a:prstGeom prst="flowChartDecision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 type="none" w="lg" len="med"/>
            </a:ln>
          </p:spPr>
          <p:txBody>
            <a:bodyPr wrap="none" anchor="ctr"/>
            <a:lstStyle/>
            <a:p>
              <a:pPr algn="ctr">
                <a:lnSpc>
                  <a:spcPct val="80000"/>
                </a:lnSpc>
              </a:pPr>
              <a:r>
                <a:rPr lang="en-US" sz="2000" i="1">
                  <a:latin typeface="Times New Roman" pitchFamily="18" charset="0"/>
                  <a:cs typeface="Tahoma" pitchFamily="34" charset="0"/>
                </a:rPr>
                <a:t>m</a:t>
              </a:r>
              <a:r>
                <a:rPr lang="en-US" sz="2000">
                  <a:latin typeface="Times New Roman" pitchFamily="18" charset="0"/>
                  <a:cs typeface="Tahoma" pitchFamily="34" charset="0"/>
                </a:rPr>
                <a:t> = 1?</a:t>
              </a:r>
              <a:endParaRPr lang="th-TH" sz="2000">
                <a:latin typeface="Times New Roman" pitchFamily="18" charset="0"/>
                <a:cs typeface="Tahoma" pitchFamily="34" charset="0"/>
              </a:endParaRPr>
            </a:p>
          </p:txBody>
        </p:sp>
        <p:sp>
          <p:nvSpPr>
            <p:cNvPr id="11300" name="Text Box 61"/>
            <p:cNvSpPr txBox="1">
              <a:spLocks noChangeArrowheads="1"/>
            </p:cNvSpPr>
            <p:nvPr/>
          </p:nvSpPr>
          <p:spPr bwMode="auto">
            <a:xfrm>
              <a:off x="3909" y="1240"/>
              <a:ext cx="175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1400">
                  <a:latin typeface="Tahoma" pitchFamily="34" charset="0"/>
                  <a:cs typeface="Tahoma" pitchFamily="34" charset="0"/>
                </a:rPr>
                <a:t>F</a:t>
              </a:r>
              <a:endParaRPr lang="th-TH" sz="1400">
                <a:latin typeface="Tahoma" pitchFamily="34" charset="0"/>
                <a:cs typeface="Tahoma" pitchFamily="34" charset="0"/>
              </a:endParaRPr>
            </a:p>
          </p:txBody>
        </p:sp>
        <p:cxnSp>
          <p:nvCxnSpPr>
            <p:cNvPr id="11301" name="AutoShape 64"/>
            <p:cNvCxnSpPr>
              <a:cxnSpLocks noChangeShapeType="1"/>
              <a:stCxn id="11296" idx="2"/>
              <a:endCxn id="11299" idx="0"/>
            </p:cNvCxnSpPr>
            <p:nvPr/>
          </p:nvCxnSpPr>
          <p:spPr bwMode="auto">
            <a:xfrm>
              <a:off x="4453" y="1076"/>
              <a:ext cx="4" cy="181"/>
            </a:xfrm>
            <a:prstGeom prst="straightConnector1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6" name="Group 130"/>
          <p:cNvGrpSpPr>
            <a:grpSpLocks/>
          </p:cNvGrpSpPr>
          <p:nvPr/>
        </p:nvGrpSpPr>
        <p:grpSpPr bwMode="auto">
          <a:xfrm>
            <a:off x="6553200" y="1128713"/>
            <a:ext cx="1031875" cy="579437"/>
            <a:chOff x="4128" y="711"/>
            <a:chExt cx="650" cy="365"/>
          </a:xfrm>
        </p:grpSpPr>
        <p:sp>
          <p:nvSpPr>
            <p:cNvPr id="11296" name="AutoShape 63"/>
            <p:cNvSpPr>
              <a:spLocks noChangeArrowheads="1"/>
            </p:cNvSpPr>
            <p:nvPr/>
          </p:nvSpPr>
          <p:spPr bwMode="auto">
            <a:xfrm>
              <a:off x="4128" y="845"/>
              <a:ext cx="650" cy="231"/>
            </a:xfrm>
            <a:prstGeom prst="flowChartManualInput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 type="none" w="lg" len="med"/>
            </a:ln>
          </p:spPr>
          <p:txBody>
            <a:bodyPr wrap="none" lIns="0" tIns="0" rIns="0" bIns="0" anchor="ctr"/>
            <a:lstStyle/>
            <a:p>
              <a:pPr algn="ctr"/>
              <a:r>
                <a:rPr lang="en-US" sz="2000" i="1">
                  <a:latin typeface="Times New Roman" pitchFamily="18" charset="0"/>
                  <a:cs typeface="Tahoma" pitchFamily="34" charset="0"/>
                </a:rPr>
                <a:t>m</a:t>
              </a:r>
              <a:endParaRPr lang="th-TH" sz="200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1297" name="Line 78"/>
            <p:cNvSpPr>
              <a:spLocks noChangeShapeType="1"/>
            </p:cNvSpPr>
            <p:nvPr/>
          </p:nvSpPr>
          <p:spPr bwMode="auto">
            <a:xfrm>
              <a:off x="4433" y="711"/>
              <a:ext cx="0" cy="151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</p:grpSp>
      <p:grpSp>
        <p:nvGrpSpPr>
          <p:cNvPr id="7" name="Group 135"/>
          <p:cNvGrpSpPr>
            <a:grpSpLocks/>
          </p:cNvGrpSpPr>
          <p:nvPr/>
        </p:nvGrpSpPr>
        <p:grpSpPr bwMode="auto">
          <a:xfrm>
            <a:off x="4605338" y="2755900"/>
            <a:ext cx="1677987" cy="682625"/>
            <a:chOff x="2901" y="1736"/>
            <a:chExt cx="1057" cy="430"/>
          </a:xfrm>
        </p:grpSpPr>
        <p:sp>
          <p:nvSpPr>
            <p:cNvPr id="11293" name="Text Box 104"/>
            <p:cNvSpPr txBox="1">
              <a:spLocks noChangeArrowheads="1"/>
            </p:cNvSpPr>
            <p:nvPr/>
          </p:nvSpPr>
          <p:spPr bwMode="auto">
            <a:xfrm>
              <a:off x="3776" y="1739"/>
              <a:ext cx="182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1400">
                  <a:solidFill>
                    <a:schemeClr val="tx2"/>
                  </a:solidFill>
                  <a:latin typeface="Tahoma" pitchFamily="34" charset="0"/>
                  <a:cs typeface="Tahoma" pitchFamily="34" charset="0"/>
                </a:rPr>
                <a:t>T</a:t>
              </a:r>
              <a:endParaRPr lang="th-TH" sz="1400">
                <a:solidFill>
                  <a:schemeClr val="tx2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1294" name="AutoShape 105"/>
            <p:cNvSpPr>
              <a:spLocks noChangeArrowheads="1"/>
            </p:cNvSpPr>
            <p:nvPr/>
          </p:nvSpPr>
          <p:spPr bwMode="auto">
            <a:xfrm>
              <a:off x="3110" y="1765"/>
              <a:ext cx="837" cy="401"/>
            </a:xfrm>
            <a:prstGeom prst="flowChartDecision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 type="none" w="lg" len="med"/>
            </a:ln>
          </p:spPr>
          <p:txBody>
            <a:bodyPr wrap="none" anchor="ctr"/>
            <a:lstStyle/>
            <a:p>
              <a:pPr algn="ctr">
                <a:lnSpc>
                  <a:spcPct val="80000"/>
                </a:lnSpc>
              </a:pPr>
              <a:r>
                <a:rPr lang="en-US" sz="2000" i="1">
                  <a:latin typeface="Times New Roman" pitchFamily="18" charset="0"/>
                  <a:cs typeface="Tahoma" pitchFamily="34" charset="0"/>
                </a:rPr>
                <a:t>m</a:t>
              </a:r>
              <a:r>
                <a:rPr lang="en-US" sz="2000">
                  <a:latin typeface="Times New Roman" pitchFamily="18" charset="0"/>
                  <a:cs typeface="Tahoma" pitchFamily="34" charset="0"/>
                </a:rPr>
                <a:t> = 2?</a:t>
              </a:r>
              <a:endParaRPr lang="th-TH" sz="2000">
                <a:latin typeface="Times New Roman" pitchFamily="18" charset="0"/>
                <a:cs typeface="Tahoma" pitchFamily="34" charset="0"/>
              </a:endParaRPr>
            </a:p>
          </p:txBody>
        </p:sp>
        <p:sp>
          <p:nvSpPr>
            <p:cNvPr id="11295" name="Text Box 106"/>
            <p:cNvSpPr txBox="1">
              <a:spLocks noChangeArrowheads="1"/>
            </p:cNvSpPr>
            <p:nvPr/>
          </p:nvSpPr>
          <p:spPr bwMode="auto">
            <a:xfrm>
              <a:off x="2901" y="1736"/>
              <a:ext cx="175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1400">
                  <a:latin typeface="Tahoma" pitchFamily="34" charset="0"/>
                  <a:cs typeface="Tahoma" pitchFamily="34" charset="0"/>
                </a:rPr>
                <a:t>F</a:t>
              </a:r>
              <a:endParaRPr lang="th-TH" sz="1400">
                <a:latin typeface="Tahoma" pitchFamily="34" charset="0"/>
                <a:cs typeface="Tahoma" pitchFamily="34" charset="0"/>
              </a:endParaRPr>
            </a:p>
          </p:txBody>
        </p:sp>
      </p:grpSp>
      <p:grpSp>
        <p:nvGrpSpPr>
          <p:cNvPr id="8" name="Group 138"/>
          <p:cNvGrpSpPr>
            <a:grpSpLocks/>
          </p:cNvGrpSpPr>
          <p:nvPr/>
        </p:nvGrpSpPr>
        <p:grpSpPr bwMode="auto">
          <a:xfrm>
            <a:off x="3571875" y="3694113"/>
            <a:ext cx="1693863" cy="677862"/>
            <a:chOff x="2250" y="2327"/>
            <a:chExt cx="1067" cy="427"/>
          </a:xfrm>
        </p:grpSpPr>
        <p:sp>
          <p:nvSpPr>
            <p:cNvPr id="11290" name="Text Box 109"/>
            <p:cNvSpPr txBox="1">
              <a:spLocks noChangeArrowheads="1"/>
            </p:cNvSpPr>
            <p:nvPr/>
          </p:nvSpPr>
          <p:spPr bwMode="auto">
            <a:xfrm>
              <a:off x="3135" y="2327"/>
              <a:ext cx="182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1400">
                  <a:solidFill>
                    <a:schemeClr val="tx2"/>
                  </a:solidFill>
                  <a:latin typeface="Tahoma" pitchFamily="34" charset="0"/>
                  <a:cs typeface="Tahoma" pitchFamily="34" charset="0"/>
                </a:rPr>
                <a:t>T</a:t>
              </a:r>
              <a:endParaRPr lang="th-TH" sz="1400">
                <a:solidFill>
                  <a:schemeClr val="tx2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1291" name="AutoShape 110"/>
            <p:cNvSpPr>
              <a:spLocks noChangeArrowheads="1"/>
            </p:cNvSpPr>
            <p:nvPr/>
          </p:nvSpPr>
          <p:spPr bwMode="auto">
            <a:xfrm>
              <a:off x="2379" y="2353"/>
              <a:ext cx="837" cy="401"/>
            </a:xfrm>
            <a:prstGeom prst="flowChartDecision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 type="none" w="lg" len="med"/>
            </a:ln>
          </p:spPr>
          <p:txBody>
            <a:bodyPr wrap="none" anchor="ctr"/>
            <a:lstStyle/>
            <a:p>
              <a:pPr algn="ctr">
                <a:lnSpc>
                  <a:spcPct val="80000"/>
                </a:lnSpc>
              </a:pPr>
              <a:r>
                <a:rPr lang="en-US" sz="2000" i="1">
                  <a:latin typeface="Times New Roman" pitchFamily="18" charset="0"/>
                  <a:cs typeface="Tahoma" pitchFamily="34" charset="0"/>
                </a:rPr>
                <a:t>m</a:t>
              </a:r>
              <a:r>
                <a:rPr lang="en-US" sz="2000">
                  <a:latin typeface="Times New Roman" pitchFamily="18" charset="0"/>
                  <a:cs typeface="Tahoma" pitchFamily="34" charset="0"/>
                </a:rPr>
                <a:t> = 3?</a:t>
              </a:r>
              <a:endParaRPr lang="th-TH" sz="2000">
                <a:latin typeface="Times New Roman" pitchFamily="18" charset="0"/>
                <a:cs typeface="Tahoma" pitchFamily="34" charset="0"/>
              </a:endParaRPr>
            </a:p>
          </p:txBody>
        </p:sp>
        <p:sp>
          <p:nvSpPr>
            <p:cNvPr id="11292" name="Text Box 111"/>
            <p:cNvSpPr txBox="1">
              <a:spLocks noChangeArrowheads="1"/>
            </p:cNvSpPr>
            <p:nvPr/>
          </p:nvSpPr>
          <p:spPr bwMode="auto">
            <a:xfrm>
              <a:off x="2250" y="2336"/>
              <a:ext cx="175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1400">
                  <a:latin typeface="Tahoma" pitchFamily="34" charset="0"/>
                  <a:cs typeface="Tahoma" pitchFamily="34" charset="0"/>
                </a:rPr>
                <a:t>F</a:t>
              </a:r>
              <a:endParaRPr lang="th-TH" sz="1400">
                <a:latin typeface="Tahoma" pitchFamily="34" charset="0"/>
                <a:cs typeface="Tahoma" pitchFamily="34" charset="0"/>
              </a:endParaRPr>
            </a:p>
          </p:txBody>
        </p:sp>
      </p:grpSp>
      <p:grpSp>
        <p:nvGrpSpPr>
          <p:cNvPr id="9" name="Group 140"/>
          <p:cNvGrpSpPr>
            <a:grpSpLocks/>
          </p:cNvGrpSpPr>
          <p:nvPr/>
        </p:nvGrpSpPr>
        <p:grpSpPr bwMode="auto">
          <a:xfrm>
            <a:off x="4459288" y="4054475"/>
            <a:ext cx="1208087" cy="927100"/>
            <a:chOff x="2809" y="2554"/>
            <a:chExt cx="761" cy="584"/>
          </a:xfrm>
        </p:grpSpPr>
        <p:cxnSp>
          <p:nvCxnSpPr>
            <p:cNvPr id="11286" name="AutoShape 119"/>
            <p:cNvCxnSpPr>
              <a:cxnSpLocks noChangeShapeType="1"/>
              <a:stCxn id="11291" idx="3"/>
              <a:endCxn id="11288" idx="0"/>
            </p:cNvCxnSpPr>
            <p:nvPr/>
          </p:nvCxnSpPr>
          <p:spPr bwMode="auto">
            <a:xfrm>
              <a:off x="3216" y="2554"/>
              <a:ext cx="84" cy="206"/>
            </a:xfrm>
            <a:prstGeom prst="bentConnector2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11287" name="Group 139"/>
            <p:cNvGrpSpPr>
              <a:grpSpLocks/>
            </p:cNvGrpSpPr>
            <p:nvPr/>
          </p:nvGrpSpPr>
          <p:grpSpPr bwMode="auto">
            <a:xfrm>
              <a:off x="2809" y="2760"/>
              <a:ext cx="761" cy="378"/>
              <a:chOff x="2809" y="2760"/>
              <a:chExt cx="761" cy="378"/>
            </a:xfrm>
          </p:grpSpPr>
          <p:sp>
            <p:nvSpPr>
              <p:cNvPr id="11288" name="AutoShape 112"/>
              <p:cNvSpPr>
                <a:spLocks noChangeArrowheads="1"/>
              </p:cNvSpPr>
              <p:nvPr/>
            </p:nvSpPr>
            <p:spPr bwMode="auto">
              <a:xfrm>
                <a:off x="3030" y="2760"/>
                <a:ext cx="540" cy="263"/>
              </a:xfrm>
              <a:prstGeom prst="flowChartDisplay">
                <a:avLst/>
              </a:prstGeom>
              <a:solidFill>
                <a:schemeClr val="bg1"/>
              </a:solidFill>
              <a:ln w="9525">
                <a:solidFill>
                  <a:schemeClr val="tx2"/>
                </a:solidFill>
                <a:miter lim="800000"/>
                <a:headEnd/>
                <a:tailEnd type="none" w="lg" len="med"/>
              </a:ln>
            </p:spPr>
            <p:txBody>
              <a:bodyPr wrap="none" anchor="ctr"/>
              <a:lstStyle/>
              <a:p>
                <a:pPr algn="ctr"/>
                <a:r>
                  <a:rPr lang="en-US" sz="1600">
                    <a:latin typeface="Tahoma" pitchFamily="34" charset="0"/>
                    <a:cs typeface="Tahoma" pitchFamily="34" charset="0"/>
                    <a:sym typeface="Symbol" pitchFamily="18" charset="2"/>
                  </a:rPr>
                  <a:t>"</a:t>
                </a:r>
                <a:r>
                  <a:rPr lang="th-TH" sz="1600">
                    <a:latin typeface="Tahoma" pitchFamily="34" charset="0"/>
                    <a:cs typeface="Tahoma" pitchFamily="34" charset="0"/>
                    <a:sym typeface="Symbol" pitchFamily="18" charset="2"/>
                  </a:rPr>
                  <a:t>มีน</a:t>
                </a:r>
                <a:r>
                  <a:rPr lang="en-US" sz="1600">
                    <a:latin typeface="Tahoma" pitchFamily="34" charset="0"/>
                    <a:cs typeface="Tahoma" pitchFamily="34" charset="0"/>
                    <a:sym typeface="Symbol" pitchFamily="18" charset="2"/>
                  </a:rPr>
                  <a:t>..."</a:t>
                </a:r>
                <a:endParaRPr lang="th-TH" sz="1600">
                  <a:latin typeface="Tahoma" pitchFamily="34" charset="0"/>
                  <a:cs typeface="Tahoma" pitchFamily="34" charset="0"/>
                  <a:sym typeface="Symbol" pitchFamily="18" charset="2"/>
                </a:endParaRPr>
              </a:p>
            </p:txBody>
          </p:sp>
          <p:cxnSp>
            <p:nvCxnSpPr>
              <p:cNvPr id="11289" name="AutoShape 121"/>
              <p:cNvCxnSpPr>
                <a:cxnSpLocks noChangeShapeType="1"/>
                <a:stCxn id="11288" idx="2"/>
                <a:endCxn id="11328" idx="6"/>
              </p:cNvCxnSpPr>
              <p:nvPr/>
            </p:nvCxnSpPr>
            <p:spPr bwMode="auto">
              <a:xfrm rot="5400000">
                <a:off x="2997" y="2835"/>
                <a:ext cx="115" cy="491"/>
              </a:xfrm>
              <a:prstGeom prst="bentConnector2">
                <a:avLst/>
              </a:prstGeom>
              <a:noFill/>
              <a:ln w="9525">
                <a:solidFill>
                  <a:schemeClr val="tx2"/>
                </a:solidFill>
                <a:miter lim="800000"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  <p:cxnSp>
        <p:nvCxnSpPr>
          <p:cNvPr id="188538" name="AutoShape 122"/>
          <p:cNvCxnSpPr>
            <a:cxnSpLocks noChangeShapeType="1"/>
            <a:stCxn id="11291" idx="1"/>
            <a:endCxn id="11328" idx="2"/>
          </p:cNvCxnSpPr>
          <p:nvPr/>
        </p:nvCxnSpPr>
        <p:spPr bwMode="auto">
          <a:xfrm rot="10800000" flipH="1" flipV="1">
            <a:off x="3776663" y="4054475"/>
            <a:ext cx="581025" cy="927100"/>
          </a:xfrm>
          <a:prstGeom prst="bentConnector3">
            <a:avLst>
              <a:gd name="adj1" fmla="val -39343"/>
            </a:avLst>
          </a:prstGeom>
          <a:noFill/>
          <a:ln w="9525">
            <a:solidFill>
              <a:schemeClr val="tx2"/>
            </a:solidFill>
            <a:miter lim="800000"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11" name="Group 136"/>
          <p:cNvGrpSpPr>
            <a:grpSpLocks/>
          </p:cNvGrpSpPr>
          <p:nvPr/>
        </p:nvGrpSpPr>
        <p:grpSpPr bwMode="auto">
          <a:xfrm>
            <a:off x="5605463" y="3121025"/>
            <a:ext cx="1214437" cy="2116138"/>
            <a:chOff x="3531" y="1966"/>
            <a:chExt cx="765" cy="1333"/>
          </a:xfrm>
        </p:grpSpPr>
        <p:sp>
          <p:nvSpPr>
            <p:cNvPr id="11283" name="AutoShape 107"/>
            <p:cNvSpPr>
              <a:spLocks noChangeArrowheads="1"/>
            </p:cNvSpPr>
            <p:nvPr/>
          </p:nvSpPr>
          <p:spPr bwMode="auto">
            <a:xfrm>
              <a:off x="3756" y="2233"/>
              <a:ext cx="540" cy="263"/>
            </a:xfrm>
            <a:prstGeom prst="flowChartDisplay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 type="none" w="lg" len="med"/>
            </a:ln>
          </p:spPr>
          <p:txBody>
            <a:bodyPr wrap="none" anchor="ctr"/>
            <a:lstStyle/>
            <a:p>
              <a:pPr algn="ctr"/>
              <a:r>
                <a:rPr lang="en-US" sz="1600">
                  <a:latin typeface="Tahoma" pitchFamily="34" charset="0"/>
                  <a:cs typeface="Tahoma" pitchFamily="34" charset="0"/>
                  <a:sym typeface="Symbol" pitchFamily="18" charset="2"/>
                </a:rPr>
                <a:t>"</a:t>
              </a:r>
              <a:r>
                <a:rPr lang="th-TH" sz="1600">
                  <a:latin typeface="Tahoma" pitchFamily="34" charset="0"/>
                  <a:cs typeface="Tahoma" pitchFamily="34" charset="0"/>
                  <a:sym typeface="Symbol" pitchFamily="18" charset="2"/>
                </a:rPr>
                <a:t>กุม</a:t>
              </a:r>
              <a:r>
                <a:rPr lang="en-US" sz="1600">
                  <a:latin typeface="Tahoma" pitchFamily="34" charset="0"/>
                  <a:cs typeface="Tahoma" pitchFamily="34" charset="0"/>
                  <a:sym typeface="Symbol" pitchFamily="18" charset="2"/>
                </a:rPr>
                <a:t>..."</a:t>
              </a:r>
              <a:endParaRPr lang="th-TH" sz="1600">
                <a:latin typeface="Tahoma" pitchFamily="34" charset="0"/>
                <a:cs typeface="Tahoma" pitchFamily="34" charset="0"/>
                <a:sym typeface="Symbol" pitchFamily="18" charset="2"/>
              </a:endParaRPr>
            </a:p>
          </p:txBody>
        </p:sp>
        <p:cxnSp>
          <p:nvCxnSpPr>
            <p:cNvPr id="11284" name="AutoShape 118"/>
            <p:cNvCxnSpPr>
              <a:cxnSpLocks noChangeShapeType="1"/>
              <a:stCxn id="11294" idx="3"/>
              <a:endCxn id="11283" idx="0"/>
            </p:cNvCxnSpPr>
            <p:nvPr/>
          </p:nvCxnSpPr>
          <p:spPr bwMode="auto">
            <a:xfrm>
              <a:off x="3947" y="1966"/>
              <a:ext cx="79" cy="267"/>
            </a:xfrm>
            <a:prstGeom prst="bentConnector2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285" name="AutoShape 125"/>
            <p:cNvCxnSpPr>
              <a:cxnSpLocks noChangeShapeType="1"/>
              <a:stCxn id="11283" idx="2"/>
              <a:endCxn id="11332" idx="6"/>
            </p:cNvCxnSpPr>
            <p:nvPr/>
          </p:nvCxnSpPr>
          <p:spPr bwMode="auto">
            <a:xfrm rot="5400000">
              <a:off x="3377" y="2650"/>
              <a:ext cx="803" cy="495"/>
            </a:xfrm>
            <a:prstGeom prst="bentConnector2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2" name="Group 133"/>
          <p:cNvGrpSpPr>
            <a:grpSpLocks/>
          </p:cNvGrpSpPr>
          <p:nvPr/>
        </p:nvGrpSpPr>
        <p:grpSpPr bwMode="auto">
          <a:xfrm>
            <a:off x="6989763" y="2314575"/>
            <a:ext cx="1457325" cy="3908425"/>
            <a:chOff x="4403" y="1458"/>
            <a:chExt cx="918" cy="2462"/>
          </a:xfrm>
        </p:grpSpPr>
        <p:sp>
          <p:nvSpPr>
            <p:cNvPr id="11278" name="AutoShape 102"/>
            <p:cNvSpPr>
              <a:spLocks noChangeArrowheads="1"/>
            </p:cNvSpPr>
            <p:nvPr/>
          </p:nvSpPr>
          <p:spPr bwMode="auto">
            <a:xfrm>
              <a:off x="4781" y="1682"/>
              <a:ext cx="540" cy="263"/>
            </a:xfrm>
            <a:prstGeom prst="flowChartDisplay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 type="none" w="lg" len="med"/>
            </a:ln>
          </p:spPr>
          <p:txBody>
            <a:bodyPr wrap="none" anchor="ctr"/>
            <a:lstStyle/>
            <a:p>
              <a:pPr algn="ctr"/>
              <a:r>
                <a:rPr lang="en-US" sz="1600">
                  <a:latin typeface="Tahoma" pitchFamily="34" charset="0"/>
                  <a:cs typeface="Tahoma" pitchFamily="34" charset="0"/>
                  <a:sym typeface="Symbol" pitchFamily="18" charset="2"/>
                </a:rPr>
                <a:t>"</a:t>
              </a:r>
              <a:r>
                <a:rPr lang="th-TH" sz="1600">
                  <a:latin typeface="Tahoma" pitchFamily="34" charset="0"/>
                  <a:cs typeface="Tahoma" pitchFamily="34" charset="0"/>
                  <a:sym typeface="Symbol" pitchFamily="18" charset="2"/>
                </a:rPr>
                <a:t>มก</a:t>
              </a:r>
              <a:r>
                <a:rPr lang="en-US" sz="1600">
                  <a:latin typeface="Tahoma" pitchFamily="34" charset="0"/>
                  <a:cs typeface="Tahoma" pitchFamily="34" charset="0"/>
                  <a:sym typeface="Symbol" pitchFamily="18" charset="2"/>
                </a:rPr>
                <a:t>..."</a:t>
              </a:r>
              <a:endParaRPr lang="th-TH" sz="1600">
                <a:latin typeface="Tahoma" pitchFamily="34" charset="0"/>
                <a:cs typeface="Tahoma" pitchFamily="34" charset="0"/>
                <a:sym typeface="Symbol" pitchFamily="18" charset="2"/>
              </a:endParaRPr>
            </a:p>
          </p:txBody>
        </p:sp>
        <p:cxnSp>
          <p:nvCxnSpPr>
            <p:cNvPr id="11279" name="AutoShape 113"/>
            <p:cNvCxnSpPr>
              <a:cxnSpLocks noChangeShapeType="1"/>
              <a:stCxn id="11299" idx="3"/>
              <a:endCxn id="11278" idx="0"/>
            </p:cNvCxnSpPr>
            <p:nvPr/>
          </p:nvCxnSpPr>
          <p:spPr bwMode="auto">
            <a:xfrm>
              <a:off x="4875" y="1458"/>
              <a:ext cx="176" cy="224"/>
            </a:xfrm>
            <a:prstGeom prst="bentConnector2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280" name="Oval 124"/>
            <p:cNvSpPr>
              <a:spLocks noChangeArrowheads="1"/>
            </p:cNvSpPr>
            <p:nvPr/>
          </p:nvSpPr>
          <p:spPr bwMode="auto">
            <a:xfrm>
              <a:off x="4403" y="3583"/>
              <a:ext cx="55" cy="58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endParaRPr lang="en-US" sz="2400">
                <a:latin typeface="Tahoma" pitchFamily="34" charset="0"/>
                <a:cs typeface="Tahoma" pitchFamily="34" charset="0"/>
              </a:endParaRPr>
            </a:p>
          </p:txBody>
        </p:sp>
        <p:cxnSp>
          <p:nvCxnSpPr>
            <p:cNvPr id="11281" name="AutoShape 128"/>
            <p:cNvCxnSpPr>
              <a:cxnSpLocks noChangeShapeType="1"/>
              <a:stCxn id="11278" idx="2"/>
              <a:endCxn id="11280" idx="6"/>
            </p:cNvCxnSpPr>
            <p:nvPr/>
          </p:nvCxnSpPr>
          <p:spPr bwMode="auto">
            <a:xfrm rot="5400000">
              <a:off x="3921" y="2482"/>
              <a:ext cx="1667" cy="593"/>
            </a:xfrm>
            <a:prstGeom prst="bentConnector2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282" name="AutoShape 129"/>
            <p:cNvCxnSpPr>
              <a:cxnSpLocks noChangeShapeType="1"/>
              <a:stCxn id="11280" idx="4"/>
            </p:cNvCxnSpPr>
            <p:nvPr/>
          </p:nvCxnSpPr>
          <p:spPr bwMode="auto">
            <a:xfrm rot="16200000" flipH="1">
              <a:off x="4292" y="3780"/>
              <a:ext cx="279" cy="1"/>
            </a:xfrm>
            <a:prstGeom prst="straightConnector1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88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อ่านข้อมูลจากอินเทอร์เน็ต</a:t>
            </a:r>
            <a:endParaRPr lang="th-TH" dirty="0"/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265113" y="752475"/>
            <a:ext cx="8569325" cy="47085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import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jlab.URLStream;</a:t>
            </a:r>
          </a:p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import 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java.util.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Scanner;</a:t>
            </a:r>
          </a:p>
          <a:p>
            <a:endParaRPr lang="th-TH" sz="2000" b="1">
              <a:solidFill>
                <a:srgbClr val="C00000"/>
              </a:solidFill>
              <a:latin typeface="Courier New" pitchFamily="49" charset="0"/>
            </a:endParaRPr>
          </a:p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public class 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RSS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public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static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void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main(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String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[] args) {</a:t>
            </a:r>
          </a:p>
          <a:p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    String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url = 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       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</a:rPr>
              <a:t>"http://rss.cnn.com/rss/cnn_topstories.rss"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Scanner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web =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new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Scanner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new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URLStream(url));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while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(web.hasNext())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String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line = web.nextLine();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.out.println(line);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}</a:t>
            </a:r>
            <a:endParaRPr lang="th-TH" sz="2000" b="1">
              <a:solidFill>
                <a:srgbClr val="000000"/>
              </a:solidFill>
              <a:latin typeface="Courier New" pitchFamily="49" charset="0"/>
            </a:endParaRP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web.close();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}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}</a:t>
            </a:r>
            <a:endParaRPr lang="th-TH" sz="2000" b="1">
              <a:solidFill>
                <a:srgbClr val="000000"/>
              </a:solidFill>
              <a:latin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9125" y="5121275"/>
            <a:ext cx="8304213" cy="13398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sz="1800" b="1" dirty="0">
                <a:solidFill>
                  <a:srgbClr val="C00000"/>
                </a:solidFill>
                <a:latin typeface="Courier New"/>
              </a:rPr>
              <a:t>Scanner</a:t>
            </a:r>
            <a:r>
              <a:rPr lang="en-US" sz="1800" b="1" dirty="0">
                <a:solidFill>
                  <a:srgbClr val="000000"/>
                </a:solidFill>
                <a:latin typeface="Courier New"/>
              </a:rPr>
              <a:t> kb  = </a:t>
            </a:r>
            <a:r>
              <a:rPr lang="en-US" sz="1800" b="1" dirty="0">
                <a:solidFill>
                  <a:srgbClr val="0000C0"/>
                </a:solidFill>
                <a:latin typeface="Courier New"/>
              </a:rPr>
              <a:t>new</a:t>
            </a:r>
            <a:r>
              <a:rPr lang="en-US" sz="1800" b="1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800" b="1" dirty="0">
                <a:solidFill>
                  <a:srgbClr val="C00000"/>
                </a:solidFill>
                <a:latin typeface="Courier New"/>
              </a:rPr>
              <a:t>Scanner</a:t>
            </a:r>
            <a:r>
              <a:rPr lang="en-US" sz="1800" b="1" dirty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sz="1800" b="1" dirty="0" err="1">
                <a:solidFill>
                  <a:srgbClr val="C00000"/>
                </a:solidFill>
                <a:latin typeface="Courier New"/>
              </a:rPr>
              <a:t>System</a:t>
            </a:r>
            <a:r>
              <a:rPr lang="en-US" sz="1800" b="1" dirty="0" err="1">
                <a:solidFill>
                  <a:srgbClr val="000000"/>
                </a:solidFill>
                <a:latin typeface="Courier New"/>
              </a:rPr>
              <a:t>.in</a:t>
            </a:r>
            <a:r>
              <a:rPr lang="en-US" sz="1800" b="1" dirty="0">
                <a:solidFill>
                  <a:srgbClr val="000000"/>
                </a:solidFill>
                <a:latin typeface="Courier New"/>
              </a:rPr>
              <a:t>);</a:t>
            </a:r>
          </a:p>
          <a:p>
            <a:pPr>
              <a:lnSpc>
                <a:spcPct val="150000"/>
              </a:lnSpc>
              <a:defRPr/>
            </a:pPr>
            <a:r>
              <a:rPr lang="en-US" sz="1800" b="1" dirty="0">
                <a:solidFill>
                  <a:srgbClr val="C00000"/>
                </a:solidFill>
                <a:latin typeface="Courier New"/>
              </a:rPr>
              <a:t>Scanner</a:t>
            </a:r>
            <a:r>
              <a:rPr lang="en-US" sz="1800" b="1" dirty="0">
                <a:solidFill>
                  <a:srgbClr val="000000"/>
                </a:solidFill>
                <a:latin typeface="Courier New"/>
              </a:rPr>
              <a:t> in  = </a:t>
            </a:r>
            <a:r>
              <a:rPr lang="en-US" sz="1800" b="1" dirty="0">
                <a:solidFill>
                  <a:srgbClr val="0000C0"/>
                </a:solidFill>
                <a:latin typeface="Courier New"/>
              </a:rPr>
              <a:t>new</a:t>
            </a:r>
            <a:r>
              <a:rPr lang="en-US" sz="1800" b="1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800" b="1" dirty="0">
                <a:solidFill>
                  <a:srgbClr val="C00000"/>
                </a:solidFill>
                <a:latin typeface="Courier New"/>
              </a:rPr>
              <a:t>Scanner</a:t>
            </a:r>
            <a:r>
              <a:rPr lang="en-US" sz="1800" b="1" dirty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sz="1800" b="1" dirty="0">
                <a:solidFill>
                  <a:srgbClr val="0000C0"/>
                </a:solidFill>
                <a:latin typeface="Courier New"/>
              </a:rPr>
              <a:t>new</a:t>
            </a:r>
            <a:r>
              <a:rPr lang="en-US" sz="1800" b="1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800" b="1" dirty="0">
                <a:solidFill>
                  <a:srgbClr val="C00000"/>
                </a:solidFill>
                <a:latin typeface="Courier New"/>
              </a:rPr>
              <a:t>File</a:t>
            </a:r>
            <a:r>
              <a:rPr lang="en-US" sz="1800" b="1" dirty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sz="1800" b="1" dirty="0">
                <a:solidFill>
                  <a:srgbClr val="CC0099"/>
                </a:solidFill>
                <a:latin typeface="Courier New"/>
              </a:rPr>
              <a:t>"c:/data.txt"</a:t>
            </a:r>
            <a:r>
              <a:rPr lang="en-US" sz="1800" b="1" dirty="0">
                <a:solidFill>
                  <a:srgbClr val="000000"/>
                </a:solidFill>
                <a:latin typeface="Courier New"/>
              </a:rPr>
              <a:t>));</a:t>
            </a:r>
          </a:p>
          <a:p>
            <a:pPr>
              <a:lnSpc>
                <a:spcPct val="150000"/>
              </a:lnSpc>
              <a:defRPr/>
            </a:pPr>
            <a:r>
              <a:rPr lang="en-US" sz="1800" b="1" dirty="0">
                <a:solidFill>
                  <a:srgbClr val="C00000"/>
                </a:solidFill>
                <a:latin typeface="Courier New"/>
              </a:rPr>
              <a:t>Scanner</a:t>
            </a:r>
            <a:r>
              <a:rPr lang="en-US" sz="1800" b="1" dirty="0">
                <a:solidFill>
                  <a:srgbClr val="000000"/>
                </a:solidFill>
                <a:latin typeface="Courier New"/>
              </a:rPr>
              <a:t> web = </a:t>
            </a:r>
            <a:r>
              <a:rPr lang="en-US" sz="1800" b="1" dirty="0">
                <a:solidFill>
                  <a:srgbClr val="0000C0"/>
                </a:solidFill>
                <a:latin typeface="Courier New"/>
              </a:rPr>
              <a:t>new</a:t>
            </a:r>
            <a:r>
              <a:rPr lang="en-US" sz="1800" b="1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800" b="1" dirty="0">
                <a:solidFill>
                  <a:srgbClr val="C00000"/>
                </a:solidFill>
                <a:latin typeface="Courier New"/>
              </a:rPr>
              <a:t>Scanner</a:t>
            </a:r>
            <a:r>
              <a:rPr lang="en-US" sz="1800" b="1" dirty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sz="1800" b="1" dirty="0">
                <a:solidFill>
                  <a:srgbClr val="0000C0"/>
                </a:solidFill>
                <a:latin typeface="Courier New"/>
              </a:rPr>
              <a:t>new</a:t>
            </a:r>
            <a:r>
              <a:rPr lang="en-US" sz="1800" b="1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800" b="1" dirty="0" err="1">
                <a:solidFill>
                  <a:srgbClr val="000000"/>
                </a:solidFill>
                <a:latin typeface="Courier New"/>
              </a:rPr>
              <a:t>URLStream</a:t>
            </a:r>
            <a:r>
              <a:rPr lang="en-US" sz="1800" b="1" dirty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sz="1800" b="1" dirty="0">
                <a:solidFill>
                  <a:srgbClr val="CC0099"/>
                </a:solidFill>
                <a:latin typeface="Courier New"/>
              </a:rPr>
              <a:t>"http://cnn.com"</a:t>
            </a:r>
            <a:r>
              <a:rPr lang="en-US" sz="1800" b="1" dirty="0">
                <a:solidFill>
                  <a:srgbClr val="000000"/>
                </a:solidFill>
                <a:latin typeface="Courier New"/>
              </a:rPr>
              <a:t>));</a:t>
            </a:r>
            <a:endParaRPr lang="en-US" sz="18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ular Callout 5"/>
          <p:cNvSpPr>
            <a:spLocks noChangeArrowheads="1"/>
          </p:cNvSpPr>
          <p:nvPr/>
        </p:nvSpPr>
        <p:spPr bwMode="auto">
          <a:xfrm>
            <a:off x="6238875" y="3406775"/>
            <a:ext cx="2506663" cy="811213"/>
          </a:xfrm>
          <a:prstGeom prst="wedgeRoundRectCallout">
            <a:avLst>
              <a:gd name="adj1" fmla="val -70185"/>
              <a:gd name="adj2" fmla="val -66287"/>
              <a:gd name="adj3" fmla="val 16667"/>
            </a:avLst>
          </a:prstGeom>
          <a:solidFill>
            <a:srgbClr val="FFCC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 sz="2000">
                <a:latin typeface="Tahoma" pitchFamily="34" charset="0"/>
                <a:cs typeface="Tahoma" pitchFamily="34" charset="0"/>
              </a:rPr>
              <a:t>URLStream </a:t>
            </a:r>
            <a:r>
              <a:rPr lang="th-TH" sz="2000">
                <a:latin typeface="Tahoma" pitchFamily="34" charset="0"/>
                <a:cs typeface="Tahoma" pitchFamily="34" charset="0"/>
              </a:rPr>
              <a:t>เป็นคลาสพิเศษของ </a:t>
            </a:r>
            <a:r>
              <a:rPr lang="en-US" sz="2000">
                <a:latin typeface="Tahoma" pitchFamily="34" charset="0"/>
                <a:cs typeface="Tahoma" pitchFamily="34" charset="0"/>
              </a:rPr>
              <a:t>JLab</a:t>
            </a:r>
            <a:endParaRPr lang="th-TH" sz="2000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7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3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ข้อมูลที่อ่านได้จาก </a:t>
            </a:r>
            <a:r>
              <a:rPr lang="en-US" dirty="0" smtClean="0"/>
              <a:t>cnn_topstories.rss</a:t>
            </a:r>
            <a:endParaRPr lang="th-TH" dirty="0"/>
          </a:p>
        </p:txBody>
      </p:sp>
      <p:sp>
        <p:nvSpPr>
          <p:cNvPr id="34819" name="TextBox 2"/>
          <p:cNvSpPr txBox="1">
            <a:spLocks noChangeArrowheads="1"/>
          </p:cNvSpPr>
          <p:nvPr/>
        </p:nvSpPr>
        <p:spPr bwMode="auto">
          <a:xfrm>
            <a:off x="368300" y="1017588"/>
            <a:ext cx="1857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endParaRPr lang="en-US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0" y="738188"/>
            <a:ext cx="9228138" cy="5646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1900" b="1">
                <a:latin typeface="Courier New" pitchFamily="49" charset="0"/>
                <a:cs typeface="Courier New" pitchFamily="49" charset="0"/>
              </a:rPr>
              <a:t> &lt;?xml version="1.0" encoding="ISO-8859-1"?&gt;</a:t>
            </a:r>
          </a:p>
          <a:p>
            <a:r>
              <a:rPr lang="en-US" sz="1900" b="1">
                <a:latin typeface="Courier New" pitchFamily="49" charset="0"/>
                <a:cs typeface="Courier New" pitchFamily="49" charset="0"/>
              </a:rPr>
              <a:t> &lt;?xml-stylesheet type="text/xsl" media="screen" href="/~d/...</a:t>
            </a:r>
          </a:p>
          <a:p>
            <a:r>
              <a:rPr lang="en-US" sz="1900" b="1">
                <a:latin typeface="Courier New" pitchFamily="49" charset="0"/>
                <a:cs typeface="Courier New" pitchFamily="49" charset="0"/>
              </a:rPr>
              <a:t> &lt;title&gt;CNN.com&lt;/title&gt;</a:t>
            </a:r>
          </a:p>
          <a:p>
            <a:r>
              <a:rPr lang="en-US" sz="1900" b="1">
                <a:latin typeface="Courier New" pitchFamily="49" charset="0"/>
                <a:cs typeface="Courier New" pitchFamily="49" charset="0"/>
              </a:rPr>
              <a:t> &lt;link&gt;http://www.cnn.com/?eref=rss_topstories&lt;/link&gt;</a:t>
            </a:r>
          </a:p>
          <a:p>
            <a:r>
              <a:rPr lang="en-US" sz="1900" b="1">
                <a:latin typeface="Courier New" pitchFamily="49" charset="0"/>
                <a:cs typeface="Courier New" pitchFamily="49" charset="0"/>
              </a:rPr>
              <a:t> ...</a:t>
            </a:r>
          </a:p>
          <a:p>
            <a:r>
              <a:rPr lang="en-US" sz="1900" b="1">
                <a:latin typeface="Courier New" pitchFamily="49" charset="0"/>
                <a:cs typeface="Courier New" pitchFamily="49" charset="0"/>
              </a:rPr>
              <a:t> &lt;image&gt;</a:t>
            </a:r>
          </a:p>
          <a:p>
            <a:r>
              <a:rPr lang="en-US" sz="1900" b="1">
                <a:latin typeface="Courier New" pitchFamily="49" charset="0"/>
                <a:cs typeface="Courier New" pitchFamily="49" charset="0"/>
              </a:rPr>
              <a:t> &lt;title&gt;CNN.com&lt;/title&gt;</a:t>
            </a:r>
          </a:p>
          <a:p>
            <a:r>
              <a:rPr lang="en-US" sz="1900" b="1">
                <a:latin typeface="Courier New" pitchFamily="49" charset="0"/>
                <a:cs typeface="Courier New" pitchFamily="49" charset="0"/>
              </a:rPr>
              <a:t> &lt;link&gt;http://www.cnn.com/?eref=rss_topstories&lt;/link&gt;</a:t>
            </a:r>
          </a:p>
          <a:p>
            <a:r>
              <a:rPr lang="en-US" sz="1900" b="1">
                <a:latin typeface="Courier New" pitchFamily="49" charset="0"/>
                <a:cs typeface="Courier New" pitchFamily="49" charset="0"/>
              </a:rPr>
              <a:t> ...</a:t>
            </a:r>
          </a:p>
          <a:p>
            <a:r>
              <a:rPr lang="en-US" sz="1900" b="1">
                <a:latin typeface="Courier New" pitchFamily="49" charset="0"/>
                <a:cs typeface="Courier New" pitchFamily="49" charset="0"/>
              </a:rPr>
              <a:t> &lt;item&gt;</a:t>
            </a:r>
          </a:p>
          <a:p>
            <a:r>
              <a:rPr lang="en-US" sz="1900" b="1">
                <a:latin typeface="Courier New" pitchFamily="49" charset="0"/>
                <a:cs typeface="Courier New" pitchFamily="49" charset="0"/>
              </a:rPr>
              <a:t> &lt;title&gt;Emotional fight wages over Flight 93 memorial&lt;/title&gt;</a:t>
            </a:r>
          </a:p>
          <a:p>
            <a:r>
              <a:rPr lang="en-US" sz="1900" b="1">
                <a:latin typeface="Courier New" pitchFamily="49" charset="0"/>
                <a:cs typeface="Courier New" pitchFamily="49" charset="0"/>
              </a:rPr>
              <a:t> ...</a:t>
            </a:r>
          </a:p>
          <a:p>
            <a:r>
              <a:rPr lang="en-US" sz="1900" b="1">
                <a:latin typeface="Courier New" pitchFamily="49" charset="0"/>
                <a:cs typeface="Courier New" pitchFamily="49" charset="0"/>
              </a:rPr>
              <a:t> &lt;/item&gt;</a:t>
            </a:r>
          </a:p>
          <a:p>
            <a:r>
              <a:rPr lang="en-US" sz="1900" b="1">
                <a:latin typeface="Courier New" pitchFamily="49" charset="0"/>
                <a:cs typeface="Courier New" pitchFamily="49" charset="0"/>
              </a:rPr>
              <a:t> &lt;item&gt; &lt;title&gt;Thailand tourist's lung tissue 'gone'&lt;/title&gt;</a:t>
            </a:r>
          </a:p>
          <a:p>
            <a:r>
              <a:rPr lang="en-US" sz="1900" b="1">
                <a:latin typeface="Courier New" pitchFamily="49" charset="0"/>
                <a:cs typeface="Courier New" pitchFamily="49" charset="0"/>
              </a:rPr>
              <a:t> ...</a:t>
            </a:r>
          </a:p>
          <a:p>
            <a:r>
              <a:rPr lang="en-US" sz="1900" b="1">
                <a:latin typeface="Courier New" pitchFamily="49" charset="0"/>
                <a:cs typeface="Courier New" pitchFamily="49" charset="0"/>
              </a:rPr>
              <a:t> &lt;/item&gt;</a:t>
            </a:r>
          </a:p>
          <a:p>
            <a:r>
              <a:rPr lang="en-US" sz="1900" b="1">
                <a:latin typeface="Courier New" pitchFamily="49" charset="0"/>
                <a:cs typeface="Courier New" pitchFamily="49" charset="0"/>
              </a:rPr>
              <a:t> &lt;item&gt;</a:t>
            </a:r>
          </a:p>
          <a:p>
            <a:r>
              <a:rPr lang="en-US" sz="1900" b="1">
                <a:latin typeface="Courier New" pitchFamily="49" charset="0"/>
                <a:cs typeface="Courier New" pitchFamily="49" charset="0"/>
              </a:rPr>
              <a:t> &lt;title&gt;Obama: Nominee 'would have restated' remark&lt;/title&gt;</a:t>
            </a:r>
          </a:p>
          <a:p>
            <a:r>
              <a:rPr lang="en-US" sz="1900" b="1">
                <a:latin typeface="Courier New" pitchFamily="49" charset="0"/>
                <a:cs typeface="Courier New" pitchFamily="49" charset="0"/>
              </a:rPr>
              <a:t> ...</a:t>
            </a:r>
          </a:p>
        </p:txBody>
      </p:sp>
      <p:sp>
        <p:nvSpPr>
          <p:cNvPr id="6" name="Rounded Rectangle 5"/>
          <p:cNvSpPr>
            <a:spLocks noChangeArrowheads="1"/>
          </p:cNvSpPr>
          <p:nvPr/>
        </p:nvSpPr>
        <p:spPr bwMode="auto">
          <a:xfrm>
            <a:off x="161925" y="3348038"/>
            <a:ext cx="8789988" cy="693737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ounded Rectangle 6"/>
          <p:cNvSpPr>
            <a:spLocks noChangeArrowheads="1"/>
          </p:cNvSpPr>
          <p:nvPr/>
        </p:nvSpPr>
        <p:spPr bwMode="auto">
          <a:xfrm>
            <a:off x="147638" y="4527550"/>
            <a:ext cx="8789987" cy="398463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Rounded Rectangle 7"/>
          <p:cNvSpPr>
            <a:spLocks noChangeArrowheads="1"/>
          </p:cNvSpPr>
          <p:nvPr/>
        </p:nvSpPr>
        <p:spPr bwMode="auto">
          <a:xfrm>
            <a:off x="147638" y="5383213"/>
            <a:ext cx="8789987" cy="693737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  <p:bldP spid="7" grpId="0" animBg="1"/>
      <p:bldP spid="8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โปรแกรมสรุปหัวข้อข่าวจาก </a:t>
            </a:r>
            <a:r>
              <a:rPr lang="en-US" dirty="0" smtClean="0"/>
              <a:t>CNN</a:t>
            </a:r>
            <a:endParaRPr lang="th-TH" dirty="0"/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0" y="752475"/>
            <a:ext cx="9144000" cy="59404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String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url = 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</a:rPr>
              <a:t>"http://rss.cnn.com/rss/cnn_topstories.rss"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Scanner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web =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new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Scanner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new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URLStream(url));</a:t>
            </a:r>
          </a:p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 boolean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itemFound =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false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while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(web.hasNext())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String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line = web.nextLine();</a:t>
            </a:r>
          </a:p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   if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(line.indexOf(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</a:rPr>
              <a:t>"&lt;item&gt;"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) &gt;= 0) itemFound =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true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(itemFound)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start = line.indexOf(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</a:rPr>
              <a:t>"&lt;title&gt;"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(start &gt;= 0)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end = line.indexOf(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</a:rPr>
              <a:t>"&lt;/title&gt;"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, start + 7);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(end &gt;= 0)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   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String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title = line.substring(start + 7, end);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   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.out.println( title 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   }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   itemFound =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false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 }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}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}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web.close();</a:t>
            </a:r>
            <a:endParaRPr lang="th-TH" sz="2000" b="1">
              <a:solidFill>
                <a:srgbClr val="000000"/>
              </a:solidFill>
              <a:latin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964113" y="5829300"/>
            <a:ext cx="3101975" cy="969963"/>
          </a:xfrm>
          <a:prstGeom prst="rect">
            <a:avLst/>
          </a:prstGeom>
          <a:solidFill>
            <a:srgbClr val="FFCCFF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900" b="1" dirty="0">
                <a:latin typeface="Courier New" pitchFamily="49" charset="0"/>
                <a:cs typeface="Courier New" pitchFamily="49" charset="0"/>
              </a:rPr>
              <a:t>&lt;item&gt;</a:t>
            </a:r>
          </a:p>
          <a:p>
            <a:pPr>
              <a:defRPr/>
            </a:pPr>
            <a:r>
              <a:rPr lang="en-US" sz="1900" b="1" dirty="0">
                <a:latin typeface="Courier New" pitchFamily="49" charset="0"/>
                <a:cs typeface="Courier New" pitchFamily="49" charset="0"/>
              </a:rPr>
              <a:t>&lt;title&gt; ... &lt;/title&gt;</a:t>
            </a:r>
          </a:p>
          <a:p>
            <a:pPr>
              <a:defRPr/>
            </a:pPr>
            <a:r>
              <a:rPr lang="en-US" sz="1900" b="1" dirty="0">
                <a:latin typeface="Courier New" pitchFamily="49" charset="0"/>
                <a:cs typeface="Courier New" pitchFamily="49" charset="0"/>
              </a:rPr>
              <a:t> ...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964113" y="5048250"/>
            <a:ext cx="3978275" cy="676275"/>
          </a:xfrm>
          <a:prstGeom prst="rect">
            <a:avLst/>
          </a:prstGeom>
          <a:solidFill>
            <a:srgbClr val="FFCCFF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900" b="1" dirty="0">
                <a:latin typeface="Courier New" pitchFamily="49" charset="0"/>
                <a:cs typeface="Courier New" pitchFamily="49" charset="0"/>
              </a:rPr>
              <a:t>&lt;item&gt;&lt;title&gt; ... &lt;/title&gt;</a:t>
            </a:r>
          </a:p>
          <a:p>
            <a:pPr>
              <a:defRPr/>
            </a:pPr>
            <a:r>
              <a:rPr lang="en-US" sz="1900" b="1" dirty="0">
                <a:latin typeface="Courier New" pitchFamily="49" charset="0"/>
                <a:cs typeface="Courier New" pitchFamily="49" charset="0"/>
              </a:rPr>
              <a:t> 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7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5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1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6" dur="5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วงวนซ้อนวงวน</a:t>
            </a:r>
          </a:p>
        </p:txBody>
      </p:sp>
      <p:grpSp>
        <p:nvGrpSpPr>
          <p:cNvPr id="2" name="Group 55"/>
          <p:cNvGrpSpPr>
            <a:grpSpLocks/>
          </p:cNvGrpSpPr>
          <p:nvPr/>
        </p:nvGrpSpPr>
        <p:grpSpPr bwMode="auto">
          <a:xfrm>
            <a:off x="530225" y="1333500"/>
            <a:ext cx="2478088" cy="4786313"/>
            <a:chOff x="3406877" y="1362615"/>
            <a:chExt cx="2477730" cy="4787462"/>
          </a:xfrm>
        </p:grpSpPr>
        <p:cxnSp>
          <p:nvCxnSpPr>
            <p:cNvPr id="36896" name="AutoShape 17"/>
            <p:cNvCxnSpPr>
              <a:cxnSpLocks noChangeShapeType="1"/>
              <a:endCxn id="227346" idx="0"/>
            </p:cNvCxnSpPr>
            <p:nvPr/>
          </p:nvCxnSpPr>
          <p:spPr bwMode="auto">
            <a:xfrm rot="5400000">
              <a:off x="4549289" y="1458274"/>
              <a:ext cx="192906" cy="158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27346" name="AutoShape 18"/>
            <p:cNvSpPr>
              <a:spLocks noChangeArrowheads="1"/>
            </p:cNvSpPr>
            <p:nvPr/>
          </p:nvSpPr>
          <p:spPr bwMode="auto">
            <a:xfrm>
              <a:off x="3908455" y="1554749"/>
              <a:ext cx="1474575" cy="333455"/>
            </a:xfrm>
            <a:prstGeom prst="flowChartProcess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 type="none" w="lg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endParaRPr lang="en-US" sz="2000">
                <a:solidFill>
                  <a:srgbClr val="000000"/>
                </a:solidFill>
                <a:latin typeface="Tahoma" pitchFamily="34" charset="0"/>
                <a:cs typeface="Tahoma" pitchFamily="34" charset="0"/>
                <a:sym typeface="Symbol" pitchFamily="18" charset="2"/>
              </a:endParaRPr>
            </a:p>
          </p:txBody>
        </p:sp>
        <p:sp>
          <p:nvSpPr>
            <p:cNvPr id="227348" name="AutoShape 20"/>
            <p:cNvSpPr>
              <a:spLocks noChangeArrowheads="1"/>
            </p:cNvSpPr>
            <p:nvPr/>
          </p:nvSpPr>
          <p:spPr bwMode="auto">
            <a:xfrm>
              <a:off x="3406877" y="2728193"/>
              <a:ext cx="2477730" cy="2802611"/>
            </a:xfrm>
            <a:prstGeom prst="flowChartProcess">
              <a:avLst/>
            </a:prstGeom>
            <a:solidFill>
              <a:srgbClr val="DDDDDD"/>
            </a:solidFill>
            <a:ln w="9525">
              <a:solidFill>
                <a:srgbClr val="000000"/>
              </a:solidFill>
              <a:miter lim="800000"/>
              <a:headEnd/>
              <a:tailEnd type="none" w="lg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endParaRPr lang="en-US" sz="2000">
                <a:solidFill>
                  <a:srgbClr val="000000"/>
                </a:solidFill>
                <a:latin typeface="Tahoma" pitchFamily="34" charset="0"/>
                <a:cs typeface="Tahoma" pitchFamily="34" charset="0"/>
                <a:sym typeface="Symbol" pitchFamily="18" charset="2"/>
              </a:endParaRPr>
            </a:p>
          </p:txBody>
        </p:sp>
        <p:cxnSp>
          <p:nvCxnSpPr>
            <p:cNvPr id="36899" name="AutoShape 21"/>
            <p:cNvCxnSpPr>
              <a:cxnSpLocks noChangeShapeType="1"/>
              <a:stCxn id="227346" idx="2"/>
              <a:endCxn id="227357" idx="0"/>
            </p:cNvCxnSpPr>
            <p:nvPr/>
          </p:nvCxnSpPr>
          <p:spPr bwMode="auto">
            <a:xfrm rot="5400000">
              <a:off x="4512083" y="2021454"/>
              <a:ext cx="267318" cy="158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27357" name="AutoShape 29"/>
            <p:cNvSpPr>
              <a:spLocks noChangeArrowheads="1"/>
            </p:cNvSpPr>
            <p:nvPr/>
          </p:nvSpPr>
          <p:spPr bwMode="auto">
            <a:xfrm>
              <a:off x="4086229" y="2154968"/>
              <a:ext cx="1119026" cy="349334"/>
            </a:xfrm>
            <a:prstGeom prst="flowChartDecision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 type="none" w="lg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endParaRPr lang="th-TH" sz="2000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36901" name="Text Box 30"/>
            <p:cNvSpPr txBox="1">
              <a:spLocks noChangeArrowheads="1"/>
            </p:cNvSpPr>
            <p:nvPr/>
          </p:nvSpPr>
          <p:spPr bwMode="auto">
            <a:xfrm>
              <a:off x="5223234" y="1997540"/>
              <a:ext cx="331788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dash"/>
                  <a:miter lim="800000"/>
                  <a:headEnd/>
                  <a:tailEnd type="none" w="lg" len="med"/>
                </a14:hiddenLine>
              </a:ext>
            </a:extLst>
          </p:spPr>
          <p:txBody>
            <a:bodyPr wrap="none"/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200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F</a:t>
              </a:r>
              <a:endParaRPr lang="th-TH" sz="2000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36902" name="Text Box 31"/>
            <p:cNvSpPr txBox="1">
              <a:spLocks noChangeArrowheads="1"/>
            </p:cNvSpPr>
            <p:nvPr/>
          </p:nvSpPr>
          <p:spPr bwMode="auto">
            <a:xfrm>
              <a:off x="4763729" y="2402560"/>
              <a:ext cx="315913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dash"/>
                  <a:miter lim="800000"/>
                  <a:headEnd/>
                  <a:tailEnd type="none" w="lg" len="med"/>
                </a14:hiddenLine>
              </a:ext>
            </a:extLst>
          </p:spPr>
          <p:txBody>
            <a:bodyPr wrap="none"/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200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T</a:t>
              </a:r>
              <a:endParaRPr lang="th-TH" sz="2000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cxnSp>
          <p:nvCxnSpPr>
            <p:cNvPr id="36903" name="Straight Arrow Connector 34"/>
            <p:cNvCxnSpPr>
              <a:cxnSpLocks noChangeShapeType="1"/>
              <a:stCxn id="227357" idx="2"/>
              <a:endCxn id="227348" idx="0"/>
            </p:cNvCxnSpPr>
            <p:nvPr/>
          </p:nvCxnSpPr>
          <p:spPr bwMode="auto">
            <a:xfrm rot="5400000">
              <a:off x="4533699" y="2616406"/>
              <a:ext cx="224087" cy="1588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6904" name="Elbow Connector 36"/>
            <p:cNvCxnSpPr>
              <a:cxnSpLocks noChangeShapeType="1"/>
              <a:stCxn id="227348" idx="2"/>
              <a:endCxn id="227357" idx="0"/>
            </p:cNvCxnSpPr>
            <p:nvPr/>
          </p:nvCxnSpPr>
          <p:spPr bwMode="auto">
            <a:xfrm rot="5400000" flipH="1">
              <a:off x="2957976" y="3842879"/>
              <a:ext cx="3375531" cy="1588"/>
            </a:xfrm>
            <a:prstGeom prst="bentConnector5">
              <a:avLst>
                <a:gd name="adj1" fmla="val -6773"/>
                <a:gd name="adj2" fmla="val 92409634"/>
                <a:gd name="adj3" fmla="val 106773"/>
              </a:avLst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6905" name="Shape 40"/>
            <p:cNvCxnSpPr>
              <a:cxnSpLocks noChangeShapeType="1"/>
              <a:stCxn id="227357" idx="3"/>
            </p:cNvCxnSpPr>
            <p:nvPr/>
          </p:nvCxnSpPr>
          <p:spPr bwMode="auto">
            <a:xfrm flipH="1">
              <a:off x="4630994" y="2329738"/>
              <a:ext cx="573548" cy="3820339"/>
            </a:xfrm>
            <a:prstGeom prst="bentConnector4">
              <a:avLst>
                <a:gd name="adj1" fmla="val -168431"/>
                <a:gd name="adj2" fmla="val 92046"/>
              </a:avLst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" name="Group 81"/>
          <p:cNvGrpSpPr>
            <a:grpSpLocks/>
          </p:cNvGrpSpPr>
          <p:nvPr/>
        </p:nvGrpSpPr>
        <p:grpSpPr bwMode="auto">
          <a:xfrm>
            <a:off x="1270000" y="2640013"/>
            <a:ext cx="1016000" cy="3008312"/>
            <a:chOff x="6343880" y="1179871"/>
            <a:chExt cx="1015564" cy="3008671"/>
          </a:xfrm>
        </p:grpSpPr>
        <p:grpSp>
          <p:nvGrpSpPr>
            <p:cNvPr id="36885" name="Group 68"/>
            <p:cNvGrpSpPr>
              <a:grpSpLocks/>
            </p:cNvGrpSpPr>
            <p:nvPr/>
          </p:nvGrpSpPr>
          <p:grpSpPr bwMode="auto">
            <a:xfrm>
              <a:off x="6343880" y="1415848"/>
              <a:ext cx="1015564" cy="2772694"/>
              <a:chOff x="5677923" y="1493011"/>
              <a:chExt cx="1622732" cy="4430384"/>
            </a:xfrm>
          </p:grpSpPr>
          <p:sp>
            <p:nvSpPr>
              <p:cNvPr id="60" name="AutoShape 18"/>
              <p:cNvSpPr>
                <a:spLocks noChangeArrowheads="1"/>
              </p:cNvSpPr>
              <p:nvPr/>
            </p:nvSpPr>
            <p:spPr bwMode="auto">
              <a:xfrm>
                <a:off x="5751454" y="1493951"/>
                <a:ext cx="1475672" cy="332336"/>
              </a:xfrm>
              <a:prstGeom prst="flowChartProcess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miter lim="800000"/>
                <a:headEnd/>
                <a:tailEnd type="none" w="lg" len="med"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00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  <a:sym typeface="Symbol" pitchFamily="18" charset="2"/>
                </a:endParaRPr>
              </a:p>
            </p:txBody>
          </p:sp>
          <p:sp>
            <p:nvSpPr>
              <p:cNvPr id="61" name="AutoShape 20"/>
              <p:cNvSpPr>
                <a:spLocks noChangeArrowheads="1"/>
              </p:cNvSpPr>
              <p:nvPr/>
            </p:nvSpPr>
            <p:spPr bwMode="auto">
              <a:xfrm>
                <a:off x="5677923" y="3071908"/>
                <a:ext cx="1622732" cy="1791058"/>
              </a:xfrm>
              <a:prstGeom prst="flowChartProcess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miter lim="800000"/>
                <a:headEnd/>
                <a:tailEnd type="none" w="lg" len="med"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00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  <a:sym typeface="Symbol" pitchFamily="18" charset="2"/>
                </a:endParaRPr>
              </a:p>
            </p:txBody>
          </p:sp>
          <p:cxnSp>
            <p:nvCxnSpPr>
              <p:cNvPr id="36889" name="AutoShape 21"/>
              <p:cNvCxnSpPr>
                <a:cxnSpLocks noChangeShapeType="1"/>
                <a:stCxn id="60" idx="2"/>
                <a:endCxn id="63" idx="0"/>
              </p:cNvCxnSpPr>
              <p:nvPr/>
            </p:nvCxnSpPr>
            <p:spPr bwMode="auto">
              <a:xfrm rot="5400000">
                <a:off x="6273153" y="2042216"/>
                <a:ext cx="432275" cy="2537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63" name="AutoShape 29"/>
              <p:cNvSpPr>
                <a:spLocks noChangeArrowheads="1"/>
              </p:cNvSpPr>
              <p:nvPr/>
            </p:nvSpPr>
            <p:spPr bwMode="auto">
              <a:xfrm>
                <a:off x="5931475" y="2260097"/>
                <a:ext cx="1115628" cy="347557"/>
              </a:xfrm>
              <a:prstGeom prst="flowChartDecision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miter lim="800000"/>
                <a:headEnd/>
                <a:tailEnd type="none" w="lg" len="med"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 algn="ctr">
                  <a:defRPr/>
                </a:pPr>
                <a:endParaRPr lang="th-TH" sz="200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endParaRPr>
              </a:p>
            </p:txBody>
          </p:sp>
          <p:sp>
            <p:nvSpPr>
              <p:cNvPr id="36891" name="Text Box 30"/>
              <p:cNvSpPr txBox="1">
                <a:spLocks noChangeArrowheads="1"/>
              </p:cNvSpPr>
              <p:nvPr/>
            </p:nvSpPr>
            <p:spPr bwMode="auto">
              <a:xfrm>
                <a:off x="6925391" y="1935824"/>
                <a:ext cx="331788" cy="3968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prstDash val="dash"/>
                    <a:miter lim="800000"/>
                    <a:headEnd/>
                    <a:tailEnd type="none" w="lg" len="med"/>
                  </a14:hiddenLine>
                </a:ext>
              </a:extLst>
            </p:spPr>
            <p:txBody>
              <a:bodyPr wrap="none"/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r>
                  <a:rPr lang="en-US" sz="2000">
                    <a:solidFill>
                      <a:srgbClr val="000000"/>
                    </a:solidFill>
                    <a:latin typeface="Tahoma" pitchFamily="34" charset="0"/>
                    <a:cs typeface="Tahoma" pitchFamily="34" charset="0"/>
                  </a:rPr>
                  <a:t>F</a:t>
                </a:r>
                <a:endParaRPr lang="th-TH" sz="200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endParaRPr>
              </a:p>
            </p:txBody>
          </p:sp>
          <p:sp>
            <p:nvSpPr>
              <p:cNvPr id="36892" name="Text Box 31"/>
              <p:cNvSpPr txBox="1">
                <a:spLocks noChangeArrowheads="1"/>
              </p:cNvSpPr>
              <p:nvPr/>
            </p:nvSpPr>
            <p:spPr bwMode="auto">
              <a:xfrm>
                <a:off x="6536581" y="2482235"/>
                <a:ext cx="315913" cy="3968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prstDash val="dash"/>
                    <a:miter lim="800000"/>
                    <a:headEnd/>
                    <a:tailEnd type="none" w="lg" len="med"/>
                  </a14:hiddenLine>
                </a:ext>
              </a:extLst>
            </p:spPr>
            <p:txBody>
              <a:bodyPr wrap="none"/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r>
                  <a:rPr lang="en-US" sz="2000">
                    <a:solidFill>
                      <a:srgbClr val="000000"/>
                    </a:solidFill>
                    <a:latin typeface="Tahoma" pitchFamily="34" charset="0"/>
                    <a:cs typeface="Tahoma" pitchFamily="34" charset="0"/>
                  </a:rPr>
                  <a:t>T</a:t>
                </a:r>
                <a:endParaRPr lang="th-TH" sz="200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endParaRPr>
              </a:p>
            </p:txBody>
          </p:sp>
          <p:cxnSp>
            <p:nvCxnSpPr>
              <p:cNvPr id="36893" name="Straight Arrow Connector 65"/>
              <p:cNvCxnSpPr>
                <a:cxnSpLocks noChangeShapeType="1"/>
                <a:stCxn id="63" idx="2"/>
                <a:endCxn id="61" idx="0"/>
              </p:cNvCxnSpPr>
              <p:nvPr/>
            </p:nvCxnSpPr>
            <p:spPr bwMode="auto">
              <a:xfrm rot="5400000">
                <a:off x="6257133" y="2839762"/>
                <a:ext cx="464318" cy="2537"/>
              </a:xfrm>
              <a:prstGeom prst="straightConnector1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6894" name="Elbow Connector 36"/>
              <p:cNvCxnSpPr>
                <a:cxnSpLocks noChangeShapeType="1"/>
                <a:stCxn id="61" idx="2"/>
                <a:endCxn id="63" idx="0"/>
              </p:cNvCxnSpPr>
              <p:nvPr/>
            </p:nvCxnSpPr>
            <p:spPr bwMode="auto">
              <a:xfrm rot="5400000" flipH="1">
                <a:off x="5186998" y="3560647"/>
                <a:ext cx="2604587" cy="2537"/>
              </a:xfrm>
              <a:prstGeom prst="bentConnector5">
                <a:avLst>
                  <a:gd name="adj1" fmla="val -14023"/>
                  <a:gd name="adj2" fmla="val 46371662"/>
                  <a:gd name="adj3" fmla="val 109500"/>
                </a:avLst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6895" name="Shape 67"/>
              <p:cNvCxnSpPr>
                <a:cxnSpLocks noChangeShapeType="1"/>
                <a:stCxn id="63" idx="3"/>
              </p:cNvCxnSpPr>
              <p:nvPr/>
            </p:nvCxnSpPr>
            <p:spPr bwMode="auto">
              <a:xfrm flipH="1">
                <a:off x="6475851" y="2432979"/>
                <a:ext cx="572239" cy="3490416"/>
              </a:xfrm>
              <a:prstGeom prst="bentConnector4">
                <a:avLst>
                  <a:gd name="adj1" fmla="val -121486"/>
                  <a:gd name="adj2" fmla="val 85583"/>
                </a:avLst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cxnSp>
          <p:nvCxnSpPr>
            <p:cNvPr id="36886" name="Straight Arrow Connector 80"/>
            <p:cNvCxnSpPr>
              <a:cxnSpLocks noChangeShapeType="1"/>
              <a:endCxn id="60" idx="0"/>
            </p:cNvCxnSpPr>
            <p:nvPr/>
          </p:nvCxnSpPr>
          <p:spPr bwMode="auto">
            <a:xfrm rot="5400000">
              <a:off x="6736844" y="1294691"/>
              <a:ext cx="235977" cy="6337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85" name="Text Box 5"/>
          <p:cNvSpPr txBox="1">
            <a:spLocks noChangeArrowheads="1"/>
          </p:cNvSpPr>
          <p:nvPr/>
        </p:nvSpPr>
        <p:spPr bwMode="auto">
          <a:xfrm>
            <a:off x="3627438" y="1135063"/>
            <a:ext cx="5295900" cy="22479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nn-NO" sz="2000" b="1" dirty="0">
                <a:solidFill>
                  <a:srgbClr val="0000C0"/>
                </a:solidFill>
                <a:latin typeface="Courier New"/>
              </a:rPr>
              <a:t>for</a:t>
            </a:r>
            <a:r>
              <a:rPr lang="nn-NO" sz="2000" b="1" dirty="0">
                <a:solidFill>
                  <a:srgbClr val="000000"/>
                </a:solidFill>
                <a:latin typeface="Courier New"/>
              </a:rPr>
              <a:t> (</a:t>
            </a:r>
            <a:r>
              <a:rPr lang="nn-NO" sz="2000" b="1" dirty="0">
                <a:solidFill>
                  <a:srgbClr val="0000C0"/>
                </a:solidFill>
                <a:latin typeface="Courier New"/>
              </a:rPr>
              <a:t>int</a:t>
            </a:r>
            <a:r>
              <a:rPr lang="nn-NO" sz="2000" b="1" dirty="0">
                <a:solidFill>
                  <a:srgbClr val="000000"/>
                </a:solidFill>
                <a:latin typeface="Courier New"/>
              </a:rPr>
              <a:t> i = 0; i &lt; 10; i++) {</a:t>
            </a:r>
          </a:p>
          <a:p>
            <a:pPr>
              <a:defRPr/>
            </a:pPr>
            <a:endParaRPr lang="en-US" sz="2000" b="1" dirty="0">
              <a:solidFill>
                <a:srgbClr val="000000"/>
              </a:solidFill>
              <a:latin typeface="Courier New"/>
            </a:endParaRPr>
          </a:p>
          <a:p>
            <a:pPr>
              <a:defRPr/>
            </a:pPr>
            <a:endParaRPr lang="en-US" sz="2000" b="1" dirty="0">
              <a:solidFill>
                <a:srgbClr val="000000"/>
              </a:solidFill>
              <a:latin typeface="Courier New"/>
            </a:endParaRPr>
          </a:p>
          <a:p>
            <a:pPr>
              <a:defRPr/>
            </a:pPr>
            <a:endParaRPr lang="en-US" sz="2000" b="1" dirty="0">
              <a:solidFill>
                <a:srgbClr val="000000"/>
              </a:solidFill>
              <a:latin typeface="Courier New"/>
            </a:endParaRPr>
          </a:p>
          <a:p>
            <a:pPr>
              <a:defRPr/>
            </a:pPr>
            <a:endParaRPr lang="en-US" sz="2000" b="1" dirty="0">
              <a:solidFill>
                <a:srgbClr val="000000"/>
              </a:solidFill>
              <a:latin typeface="Courier New"/>
            </a:endParaRPr>
          </a:p>
          <a:p>
            <a:pPr>
              <a:defRPr/>
            </a:pPr>
            <a:endParaRPr lang="en-US" sz="2000" b="1" dirty="0">
              <a:solidFill>
                <a:srgbClr val="000000"/>
              </a:solidFill>
              <a:latin typeface="Courier New"/>
            </a:endParaRPr>
          </a:p>
          <a:p>
            <a:pPr>
              <a:defRPr/>
            </a:pPr>
            <a:r>
              <a:rPr lang="en-US" sz="2000" b="1" dirty="0">
                <a:solidFill>
                  <a:srgbClr val="000000"/>
                </a:solidFill>
                <a:latin typeface="Courier New"/>
              </a:rPr>
              <a:t>}</a:t>
            </a:r>
            <a:endParaRPr lang="th-TH" sz="2000" b="1" dirty="0">
              <a:solidFill>
                <a:srgbClr val="000000"/>
              </a:solidFill>
              <a:latin typeface="Courier New"/>
            </a:endParaRPr>
          </a:p>
        </p:txBody>
      </p:sp>
      <p:sp>
        <p:nvSpPr>
          <p:cNvPr id="86" name="Text Box 5"/>
          <p:cNvSpPr txBox="1">
            <a:spLocks noChangeArrowheads="1"/>
          </p:cNvSpPr>
          <p:nvPr/>
        </p:nvSpPr>
        <p:spPr bwMode="auto">
          <a:xfrm>
            <a:off x="3613150" y="3687763"/>
            <a:ext cx="5294313" cy="2862262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000" b="1" dirty="0" err="1">
                <a:solidFill>
                  <a:srgbClr val="0000C0"/>
                </a:solidFill>
                <a:latin typeface="Courier New"/>
              </a:rPr>
              <a:t>int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000" b="1" dirty="0" err="1">
                <a:solidFill>
                  <a:srgbClr val="000000"/>
                </a:solidFill>
                <a:latin typeface="Courier New"/>
              </a:rPr>
              <a:t>i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 = 0;</a:t>
            </a:r>
          </a:p>
          <a:p>
            <a:pPr>
              <a:defRPr/>
            </a:pPr>
            <a:r>
              <a:rPr lang="en-US" sz="2000" b="1" dirty="0">
                <a:solidFill>
                  <a:srgbClr val="0000C0"/>
                </a:solidFill>
                <a:latin typeface="Courier New"/>
              </a:rPr>
              <a:t>while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 (</a:t>
            </a:r>
            <a:r>
              <a:rPr lang="en-US" sz="2000" b="1" dirty="0" err="1">
                <a:solidFill>
                  <a:srgbClr val="000000"/>
                </a:solidFill>
                <a:latin typeface="Courier New"/>
              </a:rPr>
              <a:t>i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 &lt; 10) {</a:t>
            </a:r>
          </a:p>
          <a:p>
            <a:pPr>
              <a:defRPr/>
            </a:pPr>
            <a:endParaRPr lang="en-US" sz="2000" b="1" dirty="0">
              <a:solidFill>
                <a:srgbClr val="000000"/>
              </a:solidFill>
              <a:latin typeface="Courier New"/>
            </a:endParaRPr>
          </a:p>
          <a:p>
            <a:pPr>
              <a:defRPr/>
            </a:pPr>
            <a:endParaRPr lang="en-US" sz="2000" b="1" dirty="0">
              <a:solidFill>
                <a:srgbClr val="000000"/>
              </a:solidFill>
              <a:latin typeface="Courier New"/>
            </a:endParaRPr>
          </a:p>
          <a:p>
            <a:pPr>
              <a:defRPr/>
            </a:pPr>
            <a:endParaRPr lang="en-US" sz="2000" b="1" dirty="0">
              <a:solidFill>
                <a:srgbClr val="000000"/>
              </a:solidFill>
              <a:latin typeface="Courier New"/>
            </a:endParaRPr>
          </a:p>
          <a:p>
            <a:pPr>
              <a:defRPr/>
            </a:pPr>
            <a:endParaRPr lang="en-US" sz="2000" b="1" dirty="0">
              <a:solidFill>
                <a:srgbClr val="000000"/>
              </a:solidFill>
              <a:latin typeface="Courier New"/>
            </a:endParaRPr>
          </a:p>
          <a:p>
            <a:pPr>
              <a:defRPr/>
            </a:pPr>
            <a:endParaRPr lang="en-US" sz="2000" b="1" dirty="0">
              <a:solidFill>
                <a:srgbClr val="000000"/>
              </a:solidFill>
              <a:latin typeface="Courier New"/>
            </a:endParaRPr>
          </a:p>
          <a:p>
            <a:pPr>
              <a:defRPr/>
            </a:pPr>
            <a:r>
              <a:rPr lang="en-US" sz="2000" b="1" dirty="0">
                <a:solidFill>
                  <a:srgbClr val="000000"/>
                </a:solidFill>
                <a:latin typeface="Courier New"/>
              </a:rPr>
              <a:t>  </a:t>
            </a:r>
            <a:r>
              <a:rPr lang="en-US" sz="2000" b="1" dirty="0" err="1">
                <a:solidFill>
                  <a:srgbClr val="000000"/>
                </a:solidFill>
                <a:latin typeface="Courier New"/>
              </a:rPr>
              <a:t>i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++;</a:t>
            </a:r>
          </a:p>
          <a:p>
            <a:pPr>
              <a:defRPr/>
            </a:pPr>
            <a:r>
              <a:rPr lang="en-US" sz="2000" b="1" dirty="0">
                <a:solidFill>
                  <a:srgbClr val="000000"/>
                </a:solidFill>
                <a:latin typeface="Courier New"/>
              </a:rPr>
              <a:t>}</a:t>
            </a:r>
          </a:p>
        </p:txBody>
      </p:sp>
      <p:sp>
        <p:nvSpPr>
          <p:cNvPr id="87" name="Text Box 5"/>
          <p:cNvSpPr txBox="1">
            <a:spLocks noChangeArrowheads="1"/>
          </p:cNvSpPr>
          <p:nvPr/>
        </p:nvSpPr>
        <p:spPr bwMode="auto">
          <a:xfrm>
            <a:off x="3922713" y="1447800"/>
            <a:ext cx="4808537" cy="16303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for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(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j = 20; j &gt; 0; j--)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</a:t>
            </a:r>
          </a:p>
          <a:p>
            <a:endParaRPr lang="en-US" sz="2000" b="1">
              <a:solidFill>
                <a:srgbClr val="000000"/>
              </a:solidFill>
              <a:latin typeface="Courier New" pitchFamily="49" charset="0"/>
            </a:endParaRPr>
          </a:p>
          <a:p>
            <a:endParaRPr lang="en-US" sz="2000" b="1">
              <a:solidFill>
                <a:srgbClr val="000000"/>
              </a:solidFill>
              <a:latin typeface="Courier New" pitchFamily="49" charset="0"/>
            </a:endParaRP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}</a:t>
            </a:r>
          </a:p>
        </p:txBody>
      </p:sp>
      <p:sp>
        <p:nvSpPr>
          <p:cNvPr id="88" name="Text Box 5"/>
          <p:cNvSpPr txBox="1">
            <a:spLocks noChangeArrowheads="1"/>
          </p:cNvSpPr>
          <p:nvPr/>
        </p:nvSpPr>
        <p:spPr bwMode="auto">
          <a:xfrm>
            <a:off x="3908425" y="4294188"/>
            <a:ext cx="4808538" cy="16303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for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(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j = 20; j &gt; 0; j--)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</a:t>
            </a:r>
          </a:p>
          <a:p>
            <a:endParaRPr lang="en-US" sz="2000" b="1">
              <a:solidFill>
                <a:srgbClr val="000000"/>
              </a:solidFill>
              <a:latin typeface="Courier New" pitchFamily="49" charset="0"/>
            </a:endParaRPr>
          </a:p>
          <a:p>
            <a:endParaRPr lang="en-US" sz="2000" b="1">
              <a:solidFill>
                <a:srgbClr val="000000"/>
              </a:solidFill>
              <a:latin typeface="Courier New" pitchFamily="49" charset="0"/>
            </a:endParaRP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}</a:t>
            </a:r>
          </a:p>
        </p:txBody>
      </p:sp>
      <p:grpSp>
        <p:nvGrpSpPr>
          <p:cNvPr id="5" name="Group 88"/>
          <p:cNvGrpSpPr>
            <a:grpSpLocks/>
          </p:cNvGrpSpPr>
          <p:nvPr/>
        </p:nvGrpSpPr>
        <p:grpSpPr bwMode="auto">
          <a:xfrm>
            <a:off x="1609725" y="3922713"/>
            <a:ext cx="336550" cy="1033462"/>
            <a:chOff x="6343880" y="1179871"/>
            <a:chExt cx="1015564" cy="3008671"/>
          </a:xfrm>
        </p:grpSpPr>
        <p:grpSp>
          <p:nvGrpSpPr>
            <p:cNvPr id="36876" name="Group 68"/>
            <p:cNvGrpSpPr>
              <a:grpSpLocks/>
            </p:cNvGrpSpPr>
            <p:nvPr/>
          </p:nvGrpSpPr>
          <p:grpSpPr bwMode="auto">
            <a:xfrm>
              <a:off x="6343880" y="1415848"/>
              <a:ext cx="1015564" cy="2772695"/>
              <a:chOff x="5677923" y="1493011"/>
              <a:chExt cx="1622732" cy="4430384"/>
            </a:xfrm>
          </p:grpSpPr>
          <p:sp>
            <p:nvSpPr>
              <p:cNvPr id="92" name="AutoShape 18"/>
              <p:cNvSpPr>
                <a:spLocks noChangeArrowheads="1"/>
              </p:cNvSpPr>
              <p:nvPr/>
            </p:nvSpPr>
            <p:spPr bwMode="auto">
              <a:xfrm>
                <a:off x="5754467" y="1492569"/>
                <a:ext cx="1469644" cy="332314"/>
              </a:xfrm>
              <a:prstGeom prst="flowChartProcess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9525">
                <a:solidFill>
                  <a:srgbClr val="000000"/>
                </a:solidFill>
                <a:miter lim="800000"/>
                <a:headEnd type="none" w="med" len="med"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00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  <a:sym typeface="Symbol" pitchFamily="18" charset="2"/>
                </a:endParaRPr>
              </a:p>
            </p:txBody>
          </p:sp>
          <p:sp>
            <p:nvSpPr>
              <p:cNvPr id="93" name="AutoShape 20"/>
              <p:cNvSpPr>
                <a:spLocks noChangeArrowheads="1"/>
              </p:cNvSpPr>
              <p:nvPr/>
            </p:nvSpPr>
            <p:spPr bwMode="auto">
              <a:xfrm>
                <a:off x="5677923" y="3072895"/>
                <a:ext cx="1622732" cy="1787098"/>
              </a:xfrm>
              <a:prstGeom prst="flowChartProcess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9525">
                <a:solidFill>
                  <a:srgbClr val="000000"/>
                </a:solidFill>
                <a:miter lim="800000"/>
                <a:headEnd type="none" w="med" len="med"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00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  <a:sym typeface="Symbol" pitchFamily="18" charset="2"/>
                </a:endParaRPr>
              </a:p>
            </p:txBody>
          </p:sp>
          <p:cxnSp>
            <p:nvCxnSpPr>
              <p:cNvPr id="36880" name="AutoShape 21"/>
              <p:cNvCxnSpPr>
                <a:cxnSpLocks noChangeShapeType="1"/>
                <a:stCxn id="92" idx="2"/>
                <a:endCxn id="95" idx="0"/>
              </p:cNvCxnSpPr>
              <p:nvPr/>
            </p:nvCxnSpPr>
            <p:spPr bwMode="auto">
              <a:xfrm rot="5400000">
                <a:off x="6273153" y="2042216"/>
                <a:ext cx="432275" cy="2537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95" name="AutoShape 29"/>
              <p:cNvSpPr>
                <a:spLocks noChangeArrowheads="1"/>
              </p:cNvSpPr>
              <p:nvPr/>
            </p:nvSpPr>
            <p:spPr bwMode="auto">
              <a:xfrm>
                <a:off x="5930520" y="2260578"/>
                <a:ext cx="1117542" cy="347083"/>
              </a:xfrm>
              <a:prstGeom prst="flowChartDecision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9525">
                <a:solidFill>
                  <a:srgbClr val="000000"/>
                </a:solidFill>
                <a:miter lim="800000"/>
                <a:headEnd type="none" w="med" len="med"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th-TH" sz="200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endParaRPr>
              </a:p>
            </p:txBody>
          </p:sp>
          <p:cxnSp>
            <p:nvCxnSpPr>
              <p:cNvPr id="36882" name="Straight Arrow Connector 95"/>
              <p:cNvCxnSpPr>
                <a:cxnSpLocks noChangeShapeType="1"/>
                <a:stCxn id="95" idx="2"/>
                <a:endCxn id="93" idx="0"/>
              </p:cNvCxnSpPr>
              <p:nvPr/>
            </p:nvCxnSpPr>
            <p:spPr bwMode="auto">
              <a:xfrm rot="5400000">
                <a:off x="6257133" y="2839762"/>
                <a:ext cx="464318" cy="2537"/>
              </a:xfrm>
              <a:prstGeom prst="straightConnector1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6883" name="Elbow Connector 36"/>
              <p:cNvCxnSpPr>
                <a:cxnSpLocks noChangeShapeType="1"/>
                <a:stCxn id="93" idx="2"/>
                <a:endCxn id="95" idx="0"/>
              </p:cNvCxnSpPr>
              <p:nvPr/>
            </p:nvCxnSpPr>
            <p:spPr bwMode="auto">
              <a:xfrm rot="5400000" flipH="1">
                <a:off x="5186998" y="3560647"/>
                <a:ext cx="2604587" cy="2537"/>
              </a:xfrm>
              <a:prstGeom prst="bentConnector5">
                <a:avLst>
                  <a:gd name="adj1" fmla="val -14023"/>
                  <a:gd name="adj2" fmla="val 46371662"/>
                  <a:gd name="adj3" fmla="val 109500"/>
                </a:avLst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6884" name="Shape 97"/>
              <p:cNvCxnSpPr>
                <a:cxnSpLocks noChangeShapeType="1"/>
                <a:stCxn id="95" idx="3"/>
              </p:cNvCxnSpPr>
              <p:nvPr/>
            </p:nvCxnSpPr>
            <p:spPr bwMode="auto">
              <a:xfrm flipH="1">
                <a:off x="6475851" y="2432979"/>
                <a:ext cx="572239" cy="3490416"/>
              </a:xfrm>
              <a:prstGeom prst="bentConnector4">
                <a:avLst>
                  <a:gd name="adj1" fmla="val -121486"/>
                  <a:gd name="adj2" fmla="val 85583"/>
                </a:avLst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cxnSp>
          <p:nvCxnSpPr>
            <p:cNvPr id="36877" name="Straight Arrow Connector 90"/>
            <p:cNvCxnSpPr>
              <a:cxnSpLocks noChangeShapeType="1"/>
              <a:endCxn id="92" idx="0"/>
            </p:cNvCxnSpPr>
            <p:nvPr/>
          </p:nvCxnSpPr>
          <p:spPr bwMode="auto">
            <a:xfrm rot="5400000">
              <a:off x="6736844" y="1294691"/>
              <a:ext cx="235977" cy="6337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99" name="Text Box 5"/>
          <p:cNvSpPr txBox="1">
            <a:spLocks noChangeArrowheads="1"/>
          </p:cNvSpPr>
          <p:nvPr/>
        </p:nvSpPr>
        <p:spPr bwMode="auto">
          <a:xfrm>
            <a:off x="4217988" y="4706938"/>
            <a:ext cx="4248150" cy="83026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600" b="1" dirty="0">
                <a:solidFill>
                  <a:schemeClr val="bg1"/>
                </a:solidFill>
                <a:latin typeface="Courier New"/>
              </a:rPr>
              <a:t>for (</a:t>
            </a:r>
            <a:r>
              <a:rPr lang="en-US" sz="1600" b="1" dirty="0" err="1">
                <a:solidFill>
                  <a:schemeClr val="bg1"/>
                </a:solidFill>
                <a:latin typeface="Courier New"/>
              </a:rPr>
              <a:t>int</a:t>
            </a:r>
            <a:r>
              <a:rPr lang="en-US" sz="1600" b="1" dirty="0">
                <a:solidFill>
                  <a:schemeClr val="bg1"/>
                </a:solidFill>
                <a:latin typeface="Courier New"/>
              </a:rPr>
              <a:t> k = 1; k &lt;= 100; k++) {</a:t>
            </a:r>
          </a:p>
          <a:p>
            <a:pPr>
              <a:defRPr/>
            </a:pPr>
            <a:r>
              <a:rPr lang="th-TH" sz="1600" b="1" dirty="0">
                <a:solidFill>
                  <a:schemeClr val="bg1"/>
                </a:solidFill>
                <a:latin typeface="Courier New"/>
              </a:rPr>
              <a:t> </a:t>
            </a:r>
            <a:r>
              <a:rPr lang="en-US" sz="1600" b="1" dirty="0">
                <a:solidFill>
                  <a:schemeClr val="bg1"/>
                </a:solidFill>
                <a:latin typeface="Courier New"/>
              </a:rPr>
              <a:t>  . . .</a:t>
            </a:r>
            <a:endParaRPr lang="th-TH" sz="1600" b="1" dirty="0">
              <a:solidFill>
                <a:schemeClr val="bg1"/>
              </a:solidFill>
              <a:latin typeface="Courier New"/>
            </a:endParaRPr>
          </a:p>
          <a:p>
            <a:pPr>
              <a:defRPr/>
            </a:pPr>
            <a:r>
              <a:rPr lang="th-TH" sz="1600" b="1" dirty="0">
                <a:solidFill>
                  <a:schemeClr val="bg1"/>
                </a:solidFill>
                <a:latin typeface="Courier New"/>
              </a:rPr>
              <a:t>}</a:t>
            </a:r>
            <a:endParaRPr lang="en-US" sz="1600" b="1" dirty="0">
              <a:solidFill>
                <a:schemeClr val="bg1"/>
              </a:solidFill>
              <a:latin typeface="Courier New"/>
            </a:endParaRPr>
          </a:p>
        </p:txBody>
      </p:sp>
      <p:sp>
        <p:nvSpPr>
          <p:cNvPr id="100" name="Text Box 5"/>
          <p:cNvSpPr txBox="1">
            <a:spLocks noChangeArrowheads="1"/>
          </p:cNvSpPr>
          <p:nvPr/>
        </p:nvSpPr>
        <p:spPr bwMode="auto">
          <a:xfrm>
            <a:off x="4217988" y="1830388"/>
            <a:ext cx="4248150" cy="83185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600" b="1" dirty="0">
                <a:solidFill>
                  <a:schemeClr val="bg1"/>
                </a:solidFill>
                <a:latin typeface="Courier New"/>
              </a:rPr>
              <a:t>for (</a:t>
            </a:r>
            <a:r>
              <a:rPr lang="en-US" sz="1600" b="1" dirty="0" err="1">
                <a:solidFill>
                  <a:schemeClr val="bg1"/>
                </a:solidFill>
                <a:latin typeface="Courier New"/>
              </a:rPr>
              <a:t>int</a:t>
            </a:r>
            <a:r>
              <a:rPr lang="en-US" sz="1600" b="1" dirty="0">
                <a:solidFill>
                  <a:schemeClr val="bg1"/>
                </a:solidFill>
                <a:latin typeface="Courier New"/>
              </a:rPr>
              <a:t> k = 1; k &lt;= 100; k++) {</a:t>
            </a:r>
          </a:p>
          <a:p>
            <a:pPr>
              <a:defRPr/>
            </a:pPr>
            <a:r>
              <a:rPr lang="en-US" sz="1600" b="1" dirty="0">
                <a:solidFill>
                  <a:schemeClr val="bg1"/>
                </a:solidFill>
                <a:latin typeface="Courier New"/>
              </a:rPr>
              <a:t>  . . .</a:t>
            </a:r>
            <a:endParaRPr lang="th-TH" sz="1600" b="1" dirty="0">
              <a:solidFill>
                <a:schemeClr val="bg1"/>
              </a:solidFill>
              <a:latin typeface="Courier New"/>
            </a:endParaRPr>
          </a:p>
          <a:p>
            <a:pPr>
              <a:defRPr/>
            </a:pPr>
            <a:r>
              <a:rPr lang="th-TH" sz="1600" b="1" dirty="0">
                <a:solidFill>
                  <a:schemeClr val="bg1"/>
                </a:solidFill>
                <a:latin typeface="Courier New"/>
              </a:rPr>
              <a:t>}</a:t>
            </a:r>
            <a:endParaRPr lang="en-US" sz="1600" b="1" dirty="0">
              <a:solidFill>
                <a:schemeClr val="bg1"/>
              </a:solidFill>
              <a:latin typeface="Courier New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 animBg="1"/>
      <p:bldP spid="86" grpId="0" animBg="1"/>
      <p:bldP spid="87" grpId="0" animBg="1"/>
      <p:bldP spid="88" grpId="0" animBg="1"/>
      <p:bldP spid="99" grpId="0" animBg="1"/>
      <p:bldP spid="100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วงวนซ้อนวงวน</a:t>
            </a:r>
          </a:p>
        </p:txBody>
      </p:sp>
      <p:sp>
        <p:nvSpPr>
          <p:cNvPr id="230403" name="Text Box 3"/>
          <p:cNvSpPr txBox="1">
            <a:spLocks noChangeArrowheads="1"/>
          </p:cNvSpPr>
          <p:nvPr/>
        </p:nvSpPr>
        <p:spPr bwMode="auto">
          <a:xfrm>
            <a:off x="1296988" y="1754188"/>
            <a:ext cx="811212" cy="45259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ctr"/>
            <a:r>
              <a:rPr lang="en-US" sz="2400" b="1">
                <a:solidFill>
                  <a:schemeClr val="tx2"/>
                </a:solidFill>
                <a:latin typeface="Courier New" pitchFamily="49" charset="0"/>
              </a:rPr>
              <a:t>1,1</a:t>
            </a:r>
          </a:p>
          <a:p>
            <a:pPr algn="ctr"/>
            <a:r>
              <a:rPr lang="en-US" sz="2400" b="1">
                <a:solidFill>
                  <a:schemeClr val="tx2"/>
                </a:solidFill>
                <a:latin typeface="Courier New" pitchFamily="49" charset="0"/>
              </a:rPr>
              <a:t>1,2</a:t>
            </a:r>
          </a:p>
          <a:p>
            <a:pPr algn="ctr"/>
            <a:r>
              <a:rPr lang="en-US" sz="2400" b="1">
                <a:solidFill>
                  <a:schemeClr val="tx2"/>
                </a:solidFill>
                <a:latin typeface="Courier New" pitchFamily="49" charset="0"/>
              </a:rPr>
              <a:t>1,3</a:t>
            </a:r>
          </a:p>
          <a:p>
            <a:pPr algn="ctr"/>
            <a:r>
              <a:rPr lang="en-US" sz="2400" b="1">
                <a:solidFill>
                  <a:schemeClr val="tx2"/>
                </a:solidFill>
                <a:latin typeface="Courier New" pitchFamily="49" charset="0"/>
              </a:rPr>
              <a:t>1,4</a:t>
            </a:r>
          </a:p>
          <a:p>
            <a:pPr algn="ctr"/>
            <a:r>
              <a:rPr lang="en-US" sz="2400" b="1">
                <a:solidFill>
                  <a:schemeClr val="tx2"/>
                </a:solidFill>
                <a:latin typeface="Courier New" pitchFamily="49" charset="0"/>
              </a:rPr>
              <a:t>2,1</a:t>
            </a:r>
          </a:p>
          <a:p>
            <a:pPr algn="ctr"/>
            <a:r>
              <a:rPr lang="en-US" sz="2400" b="1">
                <a:solidFill>
                  <a:schemeClr val="tx2"/>
                </a:solidFill>
                <a:latin typeface="Courier New" pitchFamily="49" charset="0"/>
              </a:rPr>
              <a:t>2,2</a:t>
            </a:r>
          </a:p>
          <a:p>
            <a:pPr algn="ctr"/>
            <a:r>
              <a:rPr lang="en-US" sz="2400" b="1">
                <a:solidFill>
                  <a:schemeClr val="tx2"/>
                </a:solidFill>
                <a:latin typeface="Courier New" pitchFamily="49" charset="0"/>
              </a:rPr>
              <a:t>2,3</a:t>
            </a:r>
          </a:p>
          <a:p>
            <a:pPr algn="ctr"/>
            <a:r>
              <a:rPr lang="en-US" sz="2400" b="1">
                <a:solidFill>
                  <a:schemeClr val="tx2"/>
                </a:solidFill>
                <a:latin typeface="Courier New" pitchFamily="49" charset="0"/>
              </a:rPr>
              <a:t>2,4</a:t>
            </a:r>
          </a:p>
          <a:p>
            <a:pPr algn="ctr"/>
            <a:r>
              <a:rPr lang="en-US" sz="2400" b="1">
                <a:solidFill>
                  <a:schemeClr val="tx2"/>
                </a:solidFill>
                <a:latin typeface="Courier New" pitchFamily="49" charset="0"/>
              </a:rPr>
              <a:t>3,1</a:t>
            </a:r>
          </a:p>
          <a:p>
            <a:pPr algn="ctr"/>
            <a:r>
              <a:rPr lang="en-US" sz="2400" b="1">
                <a:solidFill>
                  <a:schemeClr val="tx2"/>
                </a:solidFill>
                <a:latin typeface="Courier New" pitchFamily="49" charset="0"/>
              </a:rPr>
              <a:t>3,2</a:t>
            </a:r>
          </a:p>
          <a:p>
            <a:pPr algn="ctr"/>
            <a:r>
              <a:rPr lang="en-US" sz="2400" b="1">
                <a:solidFill>
                  <a:schemeClr val="tx2"/>
                </a:solidFill>
                <a:latin typeface="Courier New" pitchFamily="49" charset="0"/>
              </a:rPr>
              <a:t>3,3</a:t>
            </a:r>
          </a:p>
          <a:p>
            <a:pPr algn="ctr"/>
            <a:r>
              <a:rPr lang="en-US" sz="2400" b="1">
                <a:solidFill>
                  <a:schemeClr val="tx2"/>
                </a:solidFill>
                <a:latin typeface="Courier New" pitchFamily="49" charset="0"/>
              </a:rPr>
              <a:t>3,4</a:t>
            </a:r>
            <a:endParaRPr lang="th-TH" sz="2400" b="1">
              <a:solidFill>
                <a:schemeClr val="tx2"/>
              </a:solidFill>
              <a:latin typeface="Courier New" pitchFamily="49" charset="0"/>
            </a:endParaRPr>
          </a:p>
        </p:txBody>
      </p:sp>
      <p:sp>
        <p:nvSpPr>
          <p:cNvPr id="230404" name="Text Box 4"/>
          <p:cNvSpPr txBox="1">
            <a:spLocks noChangeArrowheads="1"/>
          </p:cNvSpPr>
          <p:nvPr/>
        </p:nvSpPr>
        <p:spPr bwMode="auto">
          <a:xfrm>
            <a:off x="4849813" y="1343025"/>
            <a:ext cx="2168525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400" b="1">
                <a:solidFill>
                  <a:schemeClr val="tx2"/>
                </a:solidFill>
                <a:latin typeface="Courier New" pitchFamily="49" charset="0"/>
              </a:rPr>
              <a:t>1, 2, 3</a:t>
            </a:r>
          </a:p>
        </p:txBody>
      </p:sp>
      <p:sp>
        <p:nvSpPr>
          <p:cNvPr id="230405" name="Text Box 5"/>
          <p:cNvSpPr txBox="1">
            <a:spLocks noChangeArrowheads="1"/>
          </p:cNvSpPr>
          <p:nvPr/>
        </p:nvSpPr>
        <p:spPr bwMode="auto">
          <a:xfrm>
            <a:off x="4865688" y="2613025"/>
            <a:ext cx="2168525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400" b="1">
                <a:solidFill>
                  <a:schemeClr val="tx2"/>
                </a:solidFill>
                <a:latin typeface="Courier New" pitchFamily="49" charset="0"/>
              </a:rPr>
              <a:t>1, 2, 3, 4</a:t>
            </a:r>
          </a:p>
        </p:txBody>
      </p:sp>
      <p:sp>
        <p:nvSpPr>
          <p:cNvPr id="230406" name="Text Box 6"/>
          <p:cNvSpPr txBox="1">
            <a:spLocks noChangeArrowheads="1"/>
          </p:cNvSpPr>
          <p:nvPr/>
        </p:nvSpPr>
        <p:spPr bwMode="auto">
          <a:xfrm>
            <a:off x="4160838" y="1771650"/>
            <a:ext cx="458787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400" b="1">
                <a:solidFill>
                  <a:schemeClr val="tx2"/>
                </a:solidFill>
                <a:latin typeface="Courier New" pitchFamily="49" charset="0"/>
              </a:rPr>
              <a:t>i</a:t>
            </a:r>
          </a:p>
        </p:txBody>
      </p:sp>
      <p:sp>
        <p:nvSpPr>
          <p:cNvPr id="230407" name="Text Box 7"/>
          <p:cNvSpPr txBox="1">
            <a:spLocks noChangeArrowheads="1"/>
          </p:cNvSpPr>
          <p:nvPr/>
        </p:nvSpPr>
        <p:spPr bwMode="auto">
          <a:xfrm>
            <a:off x="4159250" y="2951163"/>
            <a:ext cx="458788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400" b="1">
                <a:solidFill>
                  <a:schemeClr val="tx2"/>
                </a:solidFill>
                <a:latin typeface="Courier New" pitchFamily="49" charset="0"/>
              </a:rPr>
              <a:t>j</a:t>
            </a:r>
          </a:p>
        </p:txBody>
      </p:sp>
      <p:sp>
        <p:nvSpPr>
          <p:cNvPr id="230408" name="AutoShape 8"/>
          <p:cNvSpPr>
            <a:spLocks noChangeArrowheads="1"/>
          </p:cNvSpPr>
          <p:nvPr/>
        </p:nvSpPr>
        <p:spPr bwMode="auto">
          <a:xfrm>
            <a:off x="4838700" y="1743075"/>
            <a:ext cx="360363" cy="509588"/>
          </a:xfrm>
          <a:prstGeom prst="upArrow">
            <a:avLst>
              <a:gd name="adj1" fmla="val 50000"/>
              <a:gd name="adj2" fmla="val 2715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 wrap="none" lIns="90000" tIns="46800" rIns="90000" bIns="46800" anchor="ctr">
            <a:spAutoFit/>
          </a:bodyPr>
          <a:lstStyle/>
          <a:p>
            <a:endParaRPr lang="en-US" sz="2400" b="1"/>
          </a:p>
        </p:txBody>
      </p:sp>
      <p:sp>
        <p:nvSpPr>
          <p:cNvPr id="230409" name="AutoShape 9"/>
          <p:cNvSpPr>
            <a:spLocks noChangeArrowheads="1"/>
          </p:cNvSpPr>
          <p:nvPr/>
        </p:nvSpPr>
        <p:spPr bwMode="auto">
          <a:xfrm>
            <a:off x="4852988" y="2982913"/>
            <a:ext cx="360362" cy="509587"/>
          </a:xfrm>
          <a:prstGeom prst="upArrow">
            <a:avLst>
              <a:gd name="adj1" fmla="val 50000"/>
              <a:gd name="adj2" fmla="val 2715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 wrap="none" lIns="90000" tIns="46800" rIns="90000" bIns="46800" anchor="ctr">
            <a:spAutoFit/>
          </a:bodyPr>
          <a:lstStyle/>
          <a:p>
            <a:endParaRPr lang="en-US" sz="2400" b="1"/>
          </a:p>
        </p:txBody>
      </p:sp>
      <p:sp>
        <p:nvSpPr>
          <p:cNvPr id="230410" name="AutoShape 10"/>
          <p:cNvSpPr>
            <a:spLocks noChangeArrowheads="1"/>
          </p:cNvSpPr>
          <p:nvPr/>
        </p:nvSpPr>
        <p:spPr bwMode="auto">
          <a:xfrm>
            <a:off x="5427663" y="2982913"/>
            <a:ext cx="360362" cy="509587"/>
          </a:xfrm>
          <a:prstGeom prst="upArrow">
            <a:avLst>
              <a:gd name="adj1" fmla="val 50000"/>
              <a:gd name="adj2" fmla="val 2715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 wrap="none" lIns="90000" tIns="46800" rIns="90000" bIns="46800" anchor="ctr">
            <a:spAutoFit/>
          </a:bodyPr>
          <a:lstStyle/>
          <a:p>
            <a:endParaRPr lang="en-US" sz="2400" b="1"/>
          </a:p>
        </p:txBody>
      </p:sp>
      <p:sp>
        <p:nvSpPr>
          <p:cNvPr id="230411" name="AutoShape 11"/>
          <p:cNvSpPr>
            <a:spLocks noChangeArrowheads="1"/>
          </p:cNvSpPr>
          <p:nvPr/>
        </p:nvSpPr>
        <p:spPr bwMode="auto">
          <a:xfrm>
            <a:off x="5988050" y="2982913"/>
            <a:ext cx="360363" cy="509587"/>
          </a:xfrm>
          <a:prstGeom prst="upArrow">
            <a:avLst>
              <a:gd name="adj1" fmla="val 50000"/>
              <a:gd name="adj2" fmla="val 2715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 wrap="none" lIns="90000" tIns="46800" rIns="90000" bIns="46800" anchor="ctr">
            <a:spAutoFit/>
          </a:bodyPr>
          <a:lstStyle/>
          <a:p>
            <a:endParaRPr lang="en-US" sz="2400" b="1"/>
          </a:p>
        </p:txBody>
      </p:sp>
      <p:sp>
        <p:nvSpPr>
          <p:cNvPr id="230412" name="AutoShape 12"/>
          <p:cNvSpPr>
            <a:spLocks noChangeArrowheads="1"/>
          </p:cNvSpPr>
          <p:nvPr/>
        </p:nvSpPr>
        <p:spPr bwMode="auto">
          <a:xfrm>
            <a:off x="6548438" y="2982913"/>
            <a:ext cx="360362" cy="509587"/>
          </a:xfrm>
          <a:prstGeom prst="upArrow">
            <a:avLst>
              <a:gd name="adj1" fmla="val 50000"/>
              <a:gd name="adj2" fmla="val 2715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 wrap="none" lIns="90000" tIns="46800" rIns="90000" bIns="46800" anchor="ctr">
            <a:spAutoFit/>
          </a:bodyPr>
          <a:lstStyle/>
          <a:p>
            <a:endParaRPr lang="en-US" sz="2400" b="1"/>
          </a:p>
        </p:txBody>
      </p:sp>
      <p:sp>
        <p:nvSpPr>
          <p:cNvPr id="230413" name="AutoShape 13"/>
          <p:cNvSpPr>
            <a:spLocks noChangeArrowheads="1"/>
          </p:cNvSpPr>
          <p:nvPr/>
        </p:nvSpPr>
        <p:spPr bwMode="auto">
          <a:xfrm>
            <a:off x="5399088" y="1743075"/>
            <a:ext cx="360362" cy="509588"/>
          </a:xfrm>
          <a:prstGeom prst="upArrow">
            <a:avLst>
              <a:gd name="adj1" fmla="val 50000"/>
              <a:gd name="adj2" fmla="val 2715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 wrap="none" lIns="90000" tIns="46800" rIns="90000" bIns="46800" anchor="ctr">
            <a:spAutoFit/>
          </a:bodyPr>
          <a:lstStyle/>
          <a:p>
            <a:endParaRPr lang="en-US" sz="2400" b="1"/>
          </a:p>
        </p:txBody>
      </p:sp>
      <p:sp>
        <p:nvSpPr>
          <p:cNvPr id="230414" name="AutoShape 14"/>
          <p:cNvSpPr>
            <a:spLocks noChangeArrowheads="1"/>
          </p:cNvSpPr>
          <p:nvPr/>
        </p:nvSpPr>
        <p:spPr bwMode="auto">
          <a:xfrm>
            <a:off x="5975350" y="1743075"/>
            <a:ext cx="360363" cy="509588"/>
          </a:xfrm>
          <a:prstGeom prst="upArrow">
            <a:avLst>
              <a:gd name="adj1" fmla="val 50000"/>
              <a:gd name="adj2" fmla="val 2715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 wrap="none" lIns="90000" tIns="46800" rIns="90000" bIns="46800" anchor="ctr">
            <a:spAutoFit/>
          </a:bodyPr>
          <a:lstStyle/>
          <a:p>
            <a:endParaRPr lang="en-US" sz="2400" b="1"/>
          </a:p>
        </p:txBody>
      </p:sp>
      <p:grpSp>
        <p:nvGrpSpPr>
          <p:cNvPr id="2" name="Group 54"/>
          <p:cNvGrpSpPr>
            <a:grpSpLocks/>
          </p:cNvGrpSpPr>
          <p:nvPr/>
        </p:nvGrpSpPr>
        <p:grpSpPr bwMode="auto">
          <a:xfrm>
            <a:off x="1327150" y="1241425"/>
            <a:ext cx="839788" cy="463550"/>
            <a:chOff x="697" y="782"/>
            <a:chExt cx="529" cy="292"/>
          </a:xfrm>
        </p:grpSpPr>
        <p:sp>
          <p:nvSpPr>
            <p:cNvPr id="37906" name="Text Box 52"/>
            <p:cNvSpPr txBox="1">
              <a:spLocks noChangeArrowheads="1"/>
            </p:cNvSpPr>
            <p:nvPr/>
          </p:nvSpPr>
          <p:spPr bwMode="auto">
            <a:xfrm>
              <a:off x="697" y="782"/>
              <a:ext cx="289" cy="2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2400" b="1">
                  <a:solidFill>
                    <a:schemeClr val="tx2"/>
                  </a:solidFill>
                  <a:latin typeface="Courier New" pitchFamily="49" charset="0"/>
                </a:rPr>
                <a:t>i</a:t>
              </a:r>
            </a:p>
          </p:txBody>
        </p:sp>
        <p:sp>
          <p:nvSpPr>
            <p:cNvPr id="37907" name="Text Box 53"/>
            <p:cNvSpPr txBox="1">
              <a:spLocks noChangeArrowheads="1"/>
            </p:cNvSpPr>
            <p:nvPr/>
          </p:nvSpPr>
          <p:spPr bwMode="auto">
            <a:xfrm>
              <a:off x="937" y="782"/>
              <a:ext cx="289" cy="2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2400" b="1">
                  <a:solidFill>
                    <a:schemeClr val="tx2"/>
                  </a:solidFill>
                  <a:latin typeface="Courier New" pitchFamily="49" charset="0"/>
                </a:rPr>
                <a:t>j</a:t>
              </a:r>
            </a:p>
          </p:txBody>
        </p:sp>
      </p:grpSp>
      <p:sp>
        <p:nvSpPr>
          <p:cNvPr id="45" name="Text Box 5"/>
          <p:cNvSpPr txBox="1">
            <a:spLocks noChangeArrowheads="1"/>
          </p:cNvSpPr>
          <p:nvPr/>
        </p:nvSpPr>
        <p:spPr bwMode="auto">
          <a:xfrm>
            <a:off x="2787650" y="4159250"/>
            <a:ext cx="6046788" cy="1630363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nn-NO" sz="2000" b="1" dirty="0">
                <a:solidFill>
                  <a:srgbClr val="0000C0"/>
                </a:solidFill>
                <a:latin typeface="Courier New"/>
              </a:rPr>
              <a:t>for</a:t>
            </a:r>
            <a:r>
              <a:rPr lang="nn-NO" sz="2000" b="1" dirty="0">
                <a:solidFill>
                  <a:srgbClr val="000000"/>
                </a:solidFill>
                <a:latin typeface="Courier New"/>
              </a:rPr>
              <a:t> (</a:t>
            </a:r>
            <a:r>
              <a:rPr lang="nn-NO" sz="2000" b="1" dirty="0">
                <a:solidFill>
                  <a:srgbClr val="0000C0"/>
                </a:solidFill>
                <a:latin typeface="Courier New"/>
              </a:rPr>
              <a:t>int</a:t>
            </a:r>
            <a:r>
              <a:rPr lang="nn-NO" sz="2000" b="1" dirty="0">
                <a:solidFill>
                  <a:srgbClr val="000000"/>
                </a:solidFill>
                <a:latin typeface="Courier New"/>
              </a:rPr>
              <a:t> i = 1; i &lt;= 3; i++) {</a:t>
            </a:r>
          </a:p>
          <a:p>
            <a:pPr>
              <a:defRPr/>
            </a:pPr>
            <a:endParaRPr lang="en-US" sz="2000" b="1" dirty="0">
              <a:solidFill>
                <a:srgbClr val="000000"/>
              </a:solidFill>
              <a:latin typeface="Courier New"/>
            </a:endParaRPr>
          </a:p>
          <a:p>
            <a:pPr>
              <a:defRPr/>
            </a:pPr>
            <a:endParaRPr lang="en-US" sz="2000" b="1" dirty="0">
              <a:solidFill>
                <a:srgbClr val="000000"/>
              </a:solidFill>
              <a:latin typeface="Courier New"/>
            </a:endParaRPr>
          </a:p>
          <a:p>
            <a:pPr>
              <a:defRPr/>
            </a:pPr>
            <a:endParaRPr lang="en-US" sz="2000" b="1" dirty="0">
              <a:solidFill>
                <a:srgbClr val="000000"/>
              </a:solidFill>
              <a:latin typeface="Courier New"/>
            </a:endParaRPr>
          </a:p>
          <a:p>
            <a:pPr>
              <a:defRPr/>
            </a:pPr>
            <a:r>
              <a:rPr lang="en-US" sz="2000" b="1" dirty="0">
                <a:solidFill>
                  <a:srgbClr val="000000"/>
                </a:solidFill>
                <a:latin typeface="Courier New"/>
              </a:rPr>
              <a:t>}</a:t>
            </a:r>
            <a:endParaRPr lang="th-TH" sz="2000" b="1" dirty="0">
              <a:solidFill>
                <a:srgbClr val="000000"/>
              </a:solidFill>
              <a:latin typeface="Courier New"/>
            </a:endParaRPr>
          </a:p>
        </p:txBody>
      </p:sp>
      <p:sp>
        <p:nvSpPr>
          <p:cNvPr id="46" name="Text Box 5"/>
          <p:cNvSpPr txBox="1">
            <a:spLocks noChangeArrowheads="1"/>
          </p:cNvSpPr>
          <p:nvPr/>
        </p:nvSpPr>
        <p:spPr bwMode="auto">
          <a:xfrm>
            <a:off x="3067050" y="4470400"/>
            <a:ext cx="5546725" cy="1016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for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(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j = 1; j &lt;= 4; j++)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.out.println(i + 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</a:rPr>
              <a:t>"," 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+ j);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}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30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30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30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30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30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30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30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30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30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30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230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230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230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230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 nodeType="clickPar">
                      <p:stCondLst>
                        <p:cond delay="indefinite"/>
                      </p:stCondLst>
                      <p:childTnLst>
                        <p:par>
                          <p:cTn id="9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230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 nodeType="clickPar">
                      <p:stCondLst>
                        <p:cond delay="indefinite"/>
                      </p:stCondLst>
                      <p:childTnLst>
                        <p:par>
                          <p:cTn id="1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230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 nodeType="clickPar">
                      <p:stCondLst>
                        <p:cond delay="indefinite"/>
                      </p:stCondLst>
                      <p:childTnLst>
                        <p:par>
                          <p:cTn id="1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4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230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 nodeType="clickPar">
                      <p:stCondLst>
                        <p:cond delay="indefinite"/>
                      </p:stCondLst>
                      <p:childTnLst>
                        <p:par>
                          <p:cTn id="1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4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500"/>
                                        <p:tgtEl>
                                          <p:spTgt spid="230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 nodeType="clickPar">
                      <p:stCondLst>
                        <p:cond delay="indefinite"/>
                      </p:stCondLst>
                      <p:childTnLst>
                        <p:par>
                          <p:cTn id="1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2" presetID="22" presetClass="entr" presetSubtype="4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4" dur="500"/>
                                        <p:tgtEl>
                                          <p:spTgt spid="230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 nodeType="clickPar">
                      <p:stCondLst>
                        <p:cond delay="indefinite"/>
                      </p:stCondLst>
                      <p:childTnLst>
                        <p:par>
                          <p:cTn id="1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9" presetID="22" presetClass="entr" presetSubtype="4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00"/>
                                        <p:tgtEl>
                                          <p:spTgt spid="230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 nodeType="clickPar">
                      <p:stCondLst>
                        <p:cond delay="indefinite"/>
                      </p:stCondLst>
                      <p:childTnLst>
                        <p:par>
                          <p:cTn id="1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6" presetID="1" presetClass="exit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 nodeType="clickPar">
                      <p:stCondLst>
                        <p:cond delay="indefinite"/>
                      </p:stCondLst>
                      <p:childTnLst>
                        <p:par>
                          <p:cTn id="1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 nodeType="clickPar">
                      <p:stCondLst>
                        <p:cond delay="indefinite"/>
                      </p:stCondLst>
                      <p:childTnLst>
                        <p:par>
                          <p:cTn id="1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 nodeType="clickPar">
                      <p:stCondLst>
                        <p:cond delay="indefinite"/>
                      </p:stCondLst>
                      <p:childTnLst>
                        <p:par>
                          <p:cTn id="1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0403" grpId="0" animBg="1"/>
      <p:bldP spid="230404" grpId="0"/>
      <p:bldP spid="230405" grpId="0"/>
      <p:bldP spid="230406" grpId="0"/>
      <p:bldP spid="230407" grpId="0"/>
      <p:bldP spid="230408" grpId="0" animBg="1"/>
      <p:bldP spid="230408" grpId="1" animBg="1"/>
      <p:bldP spid="230409" grpId="0" animBg="1"/>
      <p:bldP spid="230409" grpId="1" animBg="1"/>
      <p:bldP spid="230409" grpId="2" animBg="1"/>
      <p:bldP spid="230409" grpId="3" animBg="1"/>
      <p:bldP spid="230409" grpId="4" animBg="1"/>
      <p:bldP spid="230409" grpId="5" animBg="1"/>
      <p:bldP spid="230410" grpId="0" animBg="1"/>
      <p:bldP spid="230410" grpId="1" animBg="1"/>
      <p:bldP spid="230410" grpId="2" animBg="1"/>
      <p:bldP spid="230410" grpId="3" animBg="1"/>
      <p:bldP spid="230410" grpId="4" animBg="1"/>
      <p:bldP spid="230410" grpId="5" animBg="1"/>
      <p:bldP spid="230411" grpId="0" animBg="1"/>
      <p:bldP spid="230411" grpId="1" animBg="1"/>
      <p:bldP spid="230411" grpId="2" animBg="1"/>
      <p:bldP spid="230411" grpId="3" animBg="1"/>
      <p:bldP spid="230411" grpId="4" animBg="1"/>
      <p:bldP spid="230411" grpId="5" animBg="1"/>
      <p:bldP spid="230412" grpId="0" animBg="1"/>
      <p:bldP spid="230412" grpId="1" animBg="1"/>
      <p:bldP spid="230412" grpId="2" animBg="1"/>
      <p:bldP spid="230412" grpId="3" animBg="1"/>
      <p:bldP spid="230412" grpId="4" animBg="1"/>
      <p:bldP spid="230412" grpId="5" animBg="1"/>
      <p:bldP spid="230413" grpId="0" animBg="1"/>
      <p:bldP spid="230413" grpId="1" animBg="1"/>
      <p:bldP spid="230414" grpId="0" animBg="1"/>
      <p:bldP spid="230414" grpId="1" animBg="1"/>
      <p:bldP spid="45" grpId="0" animBg="1"/>
      <p:bldP spid="46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87" name="Rectangle 1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วงวนซ้อนวงวน</a:t>
            </a:r>
          </a:p>
        </p:txBody>
      </p:sp>
      <p:sp>
        <p:nvSpPr>
          <p:cNvPr id="233488" name="Text Box 16"/>
          <p:cNvSpPr txBox="1">
            <a:spLocks noChangeArrowheads="1"/>
          </p:cNvSpPr>
          <p:nvPr/>
        </p:nvSpPr>
        <p:spPr bwMode="auto">
          <a:xfrm>
            <a:off x="1296988" y="1754188"/>
            <a:ext cx="811212" cy="3417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ctr"/>
            <a:r>
              <a:rPr lang="en-US" sz="2400" b="1">
                <a:solidFill>
                  <a:schemeClr val="tx2"/>
                </a:solidFill>
                <a:latin typeface="Courier New" pitchFamily="49" charset="0"/>
              </a:rPr>
              <a:t>1,1</a:t>
            </a:r>
          </a:p>
          <a:p>
            <a:pPr algn="ctr"/>
            <a:r>
              <a:rPr lang="en-US" sz="2400" b="1">
                <a:solidFill>
                  <a:schemeClr val="tx2"/>
                </a:solidFill>
                <a:latin typeface="Courier New" pitchFamily="49" charset="0"/>
              </a:rPr>
              <a:t>1,2</a:t>
            </a:r>
          </a:p>
          <a:p>
            <a:pPr algn="ctr"/>
            <a:r>
              <a:rPr lang="en-US" sz="2400" b="1">
                <a:solidFill>
                  <a:schemeClr val="tx2"/>
                </a:solidFill>
                <a:latin typeface="Courier New" pitchFamily="49" charset="0"/>
              </a:rPr>
              <a:t>1,3</a:t>
            </a:r>
          </a:p>
          <a:p>
            <a:pPr algn="ctr"/>
            <a:r>
              <a:rPr lang="en-US" sz="2400" b="1">
                <a:solidFill>
                  <a:schemeClr val="tx2"/>
                </a:solidFill>
                <a:latin typeface="Courier New" pitchFamily="49" charset="0"/>
              </a:rPr>
              <a:t>1,4</a:t>
            </a:r>
          </a:p>
          <a:p>
            <a:pPr algn="ctr"/>
            <a:r>
              <a:rPr lang="en-US" sz="2400" b="1">
                <a:solidFill>
                  <a:schemeClr val="tx2"/>
                </a:solidFill>
                <a:latin typeface="Courier New" pitchFamily="49" charset="0"/>
              </a:rPr>
              <a:t>2,2</a:t>
            </a:r>
          </a:p>
          <a:p>
            <a:pPr algn="ctr"/>
            <a:r>
              <a:rPr lang="en-US" sz="2400" b="1">
                <a:solidFill>
                  <a:schemeClr val="tx2"/>
                </a:solidFill>
                <a:latin typeface="Courier New" pitchFamily="49" charset="0"/>
              </a:rPr>
              <a:t>2,3</a:t>
            </a:r>
          </a:p>
          <a:p>
            <a:pPr algn="ctr"/>
            <a:r>
              <a:rPr lang="en-US" sz="2400" b="1">
                <a:solidFill>
                  <a:schemeClr val="tx2"/>
                </a:solidFill>
                <a:latin typeface="Courier New" pitchFamily="49" charset="0"/>
              </a:rPr>
              <a:t>2,4</a:t>
            </a:r>
          </a:p>
          <a:p>
            <a:pPr algn="ctr"/>
            <a:r>
              <a:rPr lang="en-US" sz="2400" b="1">
                <a:solidFill>
                  <a:schemeClr val="tx2"/>
                </a:solidFill>
                <a:latin typeface="Courier New" pitchFamily="49" charset="0"/>
              </a:rPr>
              <a:t>3,3</a:t>
            </a:r>
          </a:p>
          <a:p>
            <a:pPr algn="ctr"/>
            <a:r>
              <a:rPr lang="en-US" sz="2400" b="1">
                <a:solidFill>
                  <a:schemeClr val="tx2"/>
                </a:solidFill>
                <a:latin typeface="Courier New" pitchFamily="49" charset="0"/>
              </a:rPr>
              <a:t>3,4</a:t>
            </a:r>
            <a:endParaRPr lang="th-TH" sz="2400" b="1">
              <a:solidFill>
                <a:schemeClr val="tx2"/>
              </a:solidFill>
              <a:latin typeface="Courier New" pitchFamily="49" charset="0"/>
            </a:endParaRPr>
          </a:p>
        </p:txBody>
      </p:sp>
      <p:sp>
        <p:nvSpPr>
          <p:cNvPr id="233489" name="Text Box 17"/>
          <p:cNvSpPr txBox="1">
            <a:spLocks noChangeArrowheads="1"/>
          </p:cNvSpPr>
          <p:nvPr/>
        </p:nvSpPr>
        <p:spPr bwMode="auto">
          <a:xfrm>
            <a:off x="4849813" y="1343025"/>
            <a:ext cx="2168525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400" b="1">
                <a:solidFill>
                  <a:schemeClr val="tx2"/>
                </a:solidFill>
                <a:latin typeface="Courier New" pitchFamily="49" charset="0"/>
              </a:rPr>
              <a:t>1, 2, 3</a:t>
            </a:r>
          </a:p>
        </p:txBody>
      </p:sp>
      <p:sp>
        <p:nvSpPr>
          <p:cNvPr id="233490" name="Text Box 18"/>
          <p:cNvSpPr txBox="1">
            <a:spLocks noChangeArrowheads="1"/>
          </p:cNvSpPr>
          <p:nvPr/>
        </p:nvSpPr>
        <p:spPr bwMode="auto">
          <a:xfrm>
            <a:off x="4865688" y="2613025"/>
            <a:ext cx="2168525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400" b="1">
                <a:solidFill>
                  <a:schemeClr val="tx2"/>
                </a:solidFill>
                <a:latin typeface="Courier New" pitchFamily="49" charset="0"/>
              </a:rPr>
              <a:t>1, 2, 3, 4</a:t>
            </a:r>
          </a:p>
        </p:txBody>
      </p:sp>
      <p:sp>
        <p:nvSpPr>
          <p:cNvPr id="233491" name="Text Box 19"/>
          <p:cNvSpPr txBox="1">
            <a:spLocks noChangeArrowheads="1"/>
          </p:cNvSpPr>
          <p:nvPr/>
        </p:nvSpPr>
        <p:spPr bwMode="auto">
          <a:xfrm>
            <a:off x="4160838" y="1771650"/>
            <a:ext cx="458787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400" b="1">
                <a:solidFill>
                  <a:schemeClr val="tx2"/>
                </a:solidFill>
                <a:latin typeface="Courier New" pitchFamily="49" charset="0"/>
              </a:rPr>
              <a:t>i</a:t>
            </a:r>
          </a:p>
        </p:txBody>
      </p:sp>
      <p:sp>
        <p:nvSpPr>
          <p:cNvPr id="233492" name="Text Box 20"/>
          <p:cNvSpPr txBox="1">
            <a:spLocks noChangeArrowheads="1"/>
          </p:cNvSpPr>
          <p:nvPr/>
        </p:nvSpPr>
        <p:spPr bwMode="auto">
          <a:xfrm>
            <a:off x="4159250" y="2951163"/>
            <a:ext cx="458788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400" b="1">
                <a:solidFill>
                  <a:schemeClr val="tx2"/>
                </a:solidFill>
                <a:latin typeface="Courier New" pitchFamily="49" charset="0"/>
              </a:rPr>
              <a:t>j</a:t>
            </a:r>
          </a:p>
        </p:txBody>
      </p:sp>
      <p:sp>
        <p:nvSpPr>
          <p:cNvPr id="233493" name="AutoShape 21"/>
          <p:cNvSpPr>
            <a:spLocks noChangeArrowheads="1"/>
          </p:cNvSpPr>
          <p:nvPr/>
        </p:nvSpPr>
        <p:spPr bwMode="auto">
          <a:xfrm>
            <a:off x="4838700" y="1743075"/>
            <a:ext cx="360363" cy="509588"/>
          </a:xfrm>
          <a:prstGeom prst="upArrow">
            <a:avLst>
              <a:gd name="adj1" fmla="val 50000"/>
              <a:gd name="adj2" fmla="val 2715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 wrap="none" lIns="90000" tIns="46800" rIns="90000" bIns="46800" anchor="ctr">
            <a:spAutoFit/>
          </a:bodyPr>
          <a:lstStyle/>
          <a:p>
            <a:endParaRPr lang="en-US" sz="2400" b="1"/>
          </a:p>
        </p:txBody>
      </p:sp>
      <p:sp>
        <p:nvSpPr>
          <p:cNvPr id="233494" name="AutoShape 22"/>
          <p:cNvSpPr>
            <a:spLocks noChangeArrowheads="1"/>
          </p:cNvSpPr>
          <p:nvPr/>
        </p:nvSpPr>
        <p:spPr bwMode="auto">
          <a:xfrm>
            <a:off x="4852988" y="2982913"/>
            <a:ext cx="360362" cy="509587"/>
          </a:xfrm>
          <a:prstGeom prst="upArrow">
            <a:avLst>
              <a:gd name="adj1" fmla="val 50000"/>
              <a:gd name="adj2" fmla="val 2715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 wrap="none" lIns="90000" tIns="46800" rIns="90000" bIns="46800" anchor="ctr">
            <a:spAutoFit/>
          </a:bodyPr>
          <a:lstStyle/>
          <a:p>
            <a:endParaRPr lang="en-US" sz="2400" b="1"/>
          </a:p>
        </p:txBody>
      </p:sp>
      <p:sp>
        <p:nvSpPr>
          <p:cNvPr id="233495" name="AutoShape 23"/>
          <p:cNvSpPr>
            <a:spLocks noChangeArrowheads="1"/>
          </p:cNvSpPr>
          <p:nvPr/>
        </p:nvSpPr>
        <p:spPr bwMode="auto">
          <a:xfrm>
            <a:off x="5427663" y="2982913"/>
            <a:ext cx="360362" cy="509587"/>
          </a:xfrm>
          <a:prstGeom prst="upArrow">
            <a:avLst>
              <a:gd name="adj1" fmla="val 50000"/>
              <a:gd name="adj2" fmla="val 2715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 wrap="none" lIns="90000" tIns="46800" rIns="90000" bIns="46800" anchor="ctr">
            <a:spAutoFit/>
          </a:bodyPr>
          <a:lstStyle/>
          <a:p>
            <a:endParaRPr lang="en-US" sz="2400" b="1"/>
          </a:p>
        </p:txBody>
      </p:sp>
      <p:sp>
        <p:nvSpPr>
          <p:cNvPr id="233496" name="AutoShape 24"/>
          <p:cNvSpPr>
            <a:spLocks noChangeArrowheads="1"/>
          </p:cNvSpPr>
          <p:nvPr/>
        </p:nvSpPr>
        <p:spPr bwMode="auto">
          <a:xfrm>
            <a:off x="5988050" y="2982913"/>
            <a:ext cx="360363" cy="509587"/>
          </a:xfrm>
          <a:prstGeom prst="upArrow">
            <a:avLst>
              <a:gd name="adj1" fmla="val 50000"/>
              <a:gd name="adj2" fmla="val 2715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 wrap="none" lIns="90000" tIns="46800" rIns="90000" bIns="46800" anchor="ctr">
            <a:spAutoFit/>
          </a:bodyPr>
          <a:lstStyle/>
          <a:p>
            <a:endParaRPr lang="en-US" sz="2400" b="1"/>
          </a:p>
        </p:txBody>
      </p:sp>
      <p:sp>
        <p:nvSpPr>
          <p:cNvPr id="233497" name="AutoShape 25"/>
          <p:cNvSpPr>
            <a:spLocks noChangeArrowheads="1"/>
          </p:cNvSpPr>
          <p:nvPr/>
        </p:nvSpPr>
        <p:spPr bwMode="auto">
          <a:xfrm>
            <a:off x="6548438" y="2982913"/>
            <a:ext cx="360362" cy="509587"/>
          </a:xfrm>
          <a:prstGeom prst="upArrow">
            <a:avLst>
              <a:gd name="adj1" fmla="val 50000"/>
              <a:gd name="adj2" fmla="val 2715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 wrap="none" lIns="90000" tIns="46800" rIns="90000" bIns="46800" anchor="ctr"/>
          <a:lstStyle/>
          <a:p>
            <a:endParaRPr lang="en-US" sz="2400" b="1"/>
          </a:p>
        </p:txBody>
      </p:sp>
      <p:sp>
        <p:nvSpPr>
          <p:cNvPr id="233498" name="AutoShape 26"/>
          <p:cNvSpPr>
            <a:spLocks noChangeArrowheads="1"/>
          </p:cNvSpPr>
          <p:nvPr/>
        </p:nvSpPr>
        <p:spPr bwMode="auto">
          <a:xfrm>
            <a:off x="5399088" y="1743075"/>
            <a:ext cx="360362" cy="509588"/>
          </a:xfrm>
          <a:prstGeom prst="upArrow">
            <a:avLst>
              <a:gd name="adj1" fmla="val 50000"/>
              <a:gd name="adj2" fmla="val 2715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 wrap="none" lIns="90000" tIns="46800" rIns="90000" bIns="46800" anchor="ctr">
            <a:spAutoFit/>
          </a:bodyPr>
          <a:lstStyle/>
          <a:p>
            <a:endParaRPr lang="en-US" sz="2400" b="1"/>
          </a:p>
        </p:txBody>
      </p:sp>
      <p:sp>
        <p:nvSpPr>
          <p:cNvPr id="233499" name="AutoShape 27"/>
          <p:cNvSpPr>
            <a:spLocks noChangeArrowheads="1"/>
          </p:cNvSpPr>
          <p:nvPr/>
        </p:nvSpPr>
        <p:spPr bwMode="auto">
          <a:xfrm>
            <a:off x="5975350" y="1743075"/>
            <a:ext cx="360363" cy="509588"/>
          </a:xfrm>
          <a:prstGeom prst="upArrow">
            <a:avLst>
              <a:gd name="adj1" fmla="val 50000"/>
              <a:gd name="adj2" fmla="val 2715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 wrap="none" lIns="90000" tIns="46800" rIns="90000" bIns="46800" anchor="ctr">
            <a:spAutoFit/>
          </a:bodyPr>
          <a:lstStyle/>
          <a:p>
            <a:endParaRPr lang="en-US" sz="2400" b="1"/>
          </a:p>
        </p:txBody>
      </p:sp>
      <p:grpSp>
        <p:nvGrpSpPr>
          <p:cNvPr id="2" name="Group 41"/>
          <p:cNvGrpSpPr>
            <a:grpSpLocks/>
          </p:cNvGrpSpPr>
          <p:nvPr/>
        </p:nvGrpSpPr>
        <p:grpSpPr bwMode="auto">
          <a:xfrm>
            <a:off x="1327150" y="1241425"/>
            <a:ext cx="839788" cy="463550"/>
            <a:chOff x="697" y="782"/>
            <a:chExt cx="529" cy="292"/>
          </a:xfrm>
        </p:grpSpPr>
        <p:sp>
          <p:nvSpPr>
            <p:cNvPr id="38935" name="Text Box 42"/>
            <p:cNvSpPr txBox="1">
              <a:spLocks noChangeArrowheads="1"/>
            </p:cNvSpPr>
            <p:nvPr/>
          </p:nvSpPr>
          <p:spPr bwMode="auto">
            <a:xfrm>
              <a:off x="697" y="782"/>
              <a:ext cx="289" cy="2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2400" b="1">
                  <a:solidFill>
                    <a:schemeClr val="tx2"/>
                  </a:solidFill>
                  <a:latin typeface="Courier New" pitchFamily="49" charset="0"/>
                </a:rPr>
                <a:t>i</a:t>
              </a:r>
            </a:p>
          </p:txBody>
        </p:sp>
        <p:sp>
          <p:nvSpPr>
            <p:cNvPr id="38936" name="Text Box 43"/>
            <p:cNvSpPr txBox="1">
              <a:spLocks noChangeArrowheads="1"/>
            </p:cNvSpPr>
            <p:nvPr/>
          </p:nvSpPr>
          <p:spPr bwMode="auto">
            <a:xfrm>
              <a:off x="937" y="782"/>
              <a:ext cx="289" cy="2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2400" b="1">
                  <a:solidFill>
                    <a:schemeClr val="tx2"/>
                  </a:solidFill>
                  <a:latin typeface="Courier New" pitchFamily="49" charset="0"/>
                </a:rPr>
                <a:t>j</a:t>
              </a:r>
            </a:p>
          </p:txBody>
        </p:sp>
      </p:grpSp>
      <p:sp>
        <p:nvSpPr>
          <p:cNvPr id="49" name="Text Box 5"/>
          <p:cNvSpPr txBox="1">
            <a:spLocks noChangeArrowheads="1"/>
          </p:cNvSpPr>
          <p:nvPr/>
        </p:nvSpPr>
        <p:spPr bwMode="auto">
          <a:xfrm>
            <a:off x="2787650" y="4159250"/>
            <a:ext cx="6046788" cy="1630363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nn-NO" sz="2000" b="1" dirty="0">
                <a:solidFill>
                  <a:srgbClr val="0000C0"/>
                </a:solidFill>
                <a:latin typeface="Courier New"/>
              </a:rPr>
              <a:t>for</a:t>
            </a:r>
            <a:r>
              <a:rPr lang="nn-NO" sz="2000" b="1" dirty="0">
                <a:solidFill>
                  <a:srgbClr val="000000"/>
                </a:solidFill>
                <a:latin typeface="Courier New"/>
              </a:rPr>
              <a:t> (</a:t>
            </a:r>
            <a:r>
              <a:rPr lang="nn-NO" sz="2000" b="1" dirty="0">
                <a:solidFill>
                  <a:srgbClr val="0000C0"/>
                </a:solidFill>
                <a:latin typeface="Courier New"/>
              </a:rPr>
              <a:t>int</a:t>
            </a:r>
            <a:r>
              <a:rPr lang="nn-NO" sz="2000" b="1" dirty="0">
                <a:solidFill>
                  <a:srgbClr val="000000"/>
                </a:solidFill>
                <a:latin typeface="Courier New"/>
              </a:rPr>
              <a:t> i = 1; i &lt;= 3; i++) {</a:t>
            </a:r>
          </a:p>
          <a:p>
            <a:pPr>
              <a:defRPr/>
            </a:pPr>
            <a:endParaRPr lang="en-US" sz="2000" b="1" dirty="0">
              <a:solidFill>
                <a:srgbClr val="000000"/>
              </a:solidFill>
              <a:latin typeface="Courier New"/>
            </a:endParaRPr>
          </a:p>
          <a:p>
            <a:pPr>
              <a:defRPr/>
            </a:pPr>
            <a:endParaRPr lang="en-US" sz="2000" b="1" dirty="0">
              <a:solidFill>
                <a:srgbClr val="000000"/>
              </a:solidFill>
              <a:latin typeface="Courier New"/>
            </a:endParaRPr>
          </a:p>
          <a:p>
            <a:pPr>
              <a:defRPr/>
            </a:pPr>
            <a:endParaRPr lang="en-US" sz="2000" b="1" dirty="0">
              <a:solidFill>
                <a:srgbClr val="000000"/>
              </a:solidFill>
              <a:latin typeface="Courier New"/>
            </a:endParaRPr>
          </a:p>
          <a:p>
            <a:pPr>
              <a:defRPr/>
            </a:pPr>
            <a:r>
              <a:rPr lang="en-US" sz="2000" b="1" dirty="0">
                <a:solidFill>
                  <a:srgbClr val="000000"/>
                </a:solidFill>
                <a:latin typeface="Courier New"/>
              </a:rPr>
              <a:t>}</a:t>
            </a:r>
            <a:endParaRPr lang="th-TH" sz="2000" b="1" dirty="0">
              <a:solidFill>
                <a:srgbClr val="000000"/>
              </a:solidFill>
              <a:latin typeface="Courier New"/>
            </a:endParaRPr>
          </a:p>
        </p:txBody>
      </p:sp>
      <p:sp>
        <p:nvSpPr>
          <p:cNvPr id="50" name="Text Box 5"/>
          <p:cNvSpPr txBox="1">
            <a:spLocks noChangeArrowheads="1"/>
          </p:cNvSpPr>
          <p:nvPr/>
        </p:nvSpPr>
        <p:spPr bwMode="auto">
          <a:xfrm>
            <a:off x="3067050" y="4470400"/>
            <a:ext cx="5546725" cy="1016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for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(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j = 1; j &lt;= 4; j++)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.out.println(i + 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</a:rPr>
              <a:t>"," 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+ j);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}</a:t>
            </a:r>
          </a:p>
        </p:txBody>
      </p:sp>
      <p:sp>
        <p:nvSpPr>
          <p:cNvPr id="51" name="Text Box 5"/>
          <p:cNvSpPr txBox="1">
            <a:spLocks noChangeArrowheads="1"/>
          </p:cNvSpPr>
          <p:nvPr/>
        </p:nvSpPr>
        <p:spPr bwMode="auto">
          <a:xfrm>
            <a:off x="5059363" y="4514850"/>
            <a:ext cx="250825" cy="263525"/>
          </a:xfrm>
          <a:prstGeom prst="rect">
            <a:avLst/>
          </a:prstGeom>
          <a:solidFill>
            <a:srgbClr val="FF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ctr"/>
            <a:r>
              <a:rPr lang="en-US" sz="2000" b="1">
                <a:latin typeface="Courier New" pitchFamily="49" charset="0"/>
              </a:rPr>
              <a:t>i</a:t>
            </a:r>
          </a:p>
        </p:txBody>
      </p:sp>
      <p:sp>
        <p:nvSpPr>
          <p:cNvPr id="52" name="Oval 51"/>
          <p:cNvSpPr>
            <a:spLocks noChangeArrowheads="1"/>
          </p:cNvSpPr>
          <p:nvPr/>
        </p:nvSpPr>
        <p:spPr bwMode="auto">
          <a:xfrm>
            <a:off x="4911725" y="4410075"/>
            <a:ext cx="530225" cy="501650"/>
          </a:xfrm>
          <a:prstGeom prst="ellips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" name="Rounded Rectangle 52"/>
          <p:cNvSpPr>
            <a:spLocks noChangeArrowheads="1"/>
          </p:cNvSpPr>
          <p:nvPr/>
        </p:nvSpPr>
        <p:spPr bwMode="auto">
          <a:xfrm>
            <a:off x="1282700" y="1784350"/>
            <a:ext cx="841375" cy="354013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" name="Rounded Rectangle 53"/>
          <p:cNvSpPr>
            <a:spLocks noChangeArrowheads="1"/>
          </p:cNvSpPr>
          <p:nvPr/>
        </p:nvSpPr>
        <p:spPr bwMode="auto">
          <a:xfrm>
            <a:off x="1282700" y="3273425"/>
            <a:ext cx="841375" cy="354013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" name="Rounded Rectangle 54"/>
          <p:cNvSpPr>
            <a:spLocks noChangeArrowheads="1"/>
          </p:cNvSpPr>
          <p:nvPr/>
        </p:nvSpPr>
        <p:spPr bwMode="auto">
          <a:xfrm>
            <a:off x="1268413" y="4365625"/>
            <a:ext cx="841375" cy="354013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cxnSp>
        <p:nvCxnSpPr>
          <p:cNvPr id="4" name="Straight Arrow Connector 3"/>
          <p:cNvCxnSpPr/>
          <p:nvPr/>
        </p:nvCxnSpPr>
        <p:spPr bwMode="auto">
          <a:xfrm flipH="1" flipV="1">
            <a:off x="8677683" y="6426925"/>
            <a:ext cx="313509" cy="31350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33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33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33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33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33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33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33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33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33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233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233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233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233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233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 nodeType="clickPar">
                      <p:stCondLst>
                        <p:cond delay="indefinite"/>
                      </p:stCondLst>
                      <p:childTnLst>
                        <p:par>
                          <p:cTn id="10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 nodeType="clickPar">
                      <p:stCondLst>
                        <p:cond delay="indefinite"/>
                      </p:stCondLst>
                      <p:childTnLst>
                        <p:par>
                          <p:cTn id="10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233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 nodeType="clickPar">
                      <p:stCondLst>
                        <p:cond delay="indefinite"/>
                      </p:stCondLst>
                      <p:childTnLst>
                        <p:par>
                          <p:cTn id="1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 nodeType="clickPar">
                      <p:stCondLst>
                        <p:cond delay="indefinite"/>
                      </p:stCondLst>
                      <p:childTnLst>
                        <p:par>
                          <p:cTn id="1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1" presetID="22" presetClass="entr" presetSubtype="4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233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 nodeType="clickPar">
                      <p:stCondLst>
                        <p:cond delay="indefinite"/>
                      </p:stCondLst>
                      <p:childTnLst>
                        <p:par>
                          <p:cTn id="1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6" presetID="22" presetClass="entr" presetSubtype="4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8" dur="500"/>
                                        <p:tgtEl>
                                          <p:spTgt spid="233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 nodeType="clickPar">
                      <p:stCondLst>
                        <p:cond delay="indefinite"/>
                      </p:stCondLst>
                      <p:childTnLst>
                        <p:par>
                          <p:cTn id="1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xit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 nodeType="clickPar">
                      <p:stCondLst>
                        <p:cond delay="indefinite"/>
                      </p:stCondLst>
                      <p:childTnLst>
                        <p:par>
                          <p:cTn id="1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 nodeType="clickPar">
                      <p:stCondLst>
                        <p:cond delay="indefinite"/>
                      </p:stCondLst>
                      <p:childTnLst>
                        <p:par>
                          <p:cTn id="1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 nodeType="clickPar">
                      <p:stCondLst>
                        <p:cond delay="indefinite"/>
                      </p:stCondLst>
                      <p:childTnLst>
                        <p:par>
                          <p:cTn id="1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 nodeType="clickPar">
                      <p:stCondLst>
                        <p:cond delay="indefinite"/>
                      </p:stCondLst>
                      <p:childTnLst>
                        <p:par>
                          <p:cTn id="1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 nodeType="clickPar">
                      <p:stCondLst>
                        <p:cond delay="indefinite"/>
                      </p:stCondLst>
                      <p:childTnLst>
                        <p:par>
                          <p:cTn id="1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500"/>
                            </p:stCondLst>
                            <p:childTnLst>
                              <p:par>
                                <p:cTn id="1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3488" grpId="0" animBg="1"/>
      <p:bldP spid="233489" grpId="0"/>
      <p:bldP spid="233490" grpId="0"/>
      <p:bldP spid="233491" grpId="0"/>
      <p:bldP spid="233492" grpId="0"/>
      <p:bldP spid="233493" grpId="0" animBg="1"/>
      <p:bldP spid="233493" grpId="1" animBg="1"/>
      <p:bldP spid="233494" grpId="0" animBg="1"/>
      <p:bldP spid="233494" grpId="1" animBg="1"/>
      <p:bldP spid="233495" grpId="0" animBg="1"/>
      <p:bldP spid="233495" grpId="1" animBg="1"/>
      <p:bldP spid="233495" grpId="2" animBg="1"/>
      <p:bldP spid="233495" grpId="3" animBg="1"/>
      <p:bldP spid="233496" grpId="0" animBg="1"/>
      <p:bldP spid="233496" grpId="1" animBg="1"/>
      <p:bldP spid="233496" grpId="2" animBg="1"/>
      <p:bldP spid="233496" grpId="3" animBg="1"/>
      <p:bldP spid="233496" grpId="4" animBg="1"/>
      <p:bldP spid="233496" grpId="5" animBg="1"/>
      <p:bldP spid="233497" grpId="0" animBg="1"/>
      <p:bldP spid="233497" grpId="1" animBg="1"/>
      <p:bldP spid="233497" grpId="2" animBg="1"/>
      <p:bldP spid="233497" grpId="3" animBg="1"/>
      <p:bldP spid="233497" grpId="4" animBg="1"/>
      <p:bldP spid="233497" grpId="5" animBg="1"/>
      <p:bldP spid="233498" grpId="0" animBg="1"/>
      <p:bldP spid="233498" grpId="1" animBg="1"/>
      <p:bldP spid="233499" grpId="0" animBg="1"/>
      <p:bldP spid="233499" grpId="1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สูตร</a:t>
            </a:r>
            <a:r>
              <a:rPr lang="th-TH" dirty="0"/>
              <a:t>คูณแม่ </a:t>
            </a:r>
            <a:r>
              <a:rPr lang="en-US" dirty="0"/>
              <a:t>2 </a:t>
            </a:r>
            <a:r>
              <a:rPr lang="th-TH" dirty="0"/>
              <a:t>ถึง </a:t>
            </a:r>
            <a:r>
              <a:rPr lang="en-US" dirty="0"/>
              <a:t>12</a:t>
            </a:r>
            <a:endParaRPr lang="th-TH" dirty="0"/>
          </a:p>
        </p:txBody>
      </p:sp>
      <p:sp>
        <p:nvSpPr>
          <p:cNvPr id="155652" name="AutoShape 4"/>
          <p:cNvSpPr>
            <a:spLocks noChangeArrowheads="1"/>
          </p:cNvSpPr>
          <p:nvPr/>
        </p:nvSpPr>
        <p:spPr bwMode="auto">
          <a:xfrm>
            <a:off x="1716088" y="955675"/>
            <a:ext cx="812800" cy="257175"/>
          </a:xfrm>
          <a:prstGeom prst="flowChartTerminator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 type="none" w="lg" len="med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sz="18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start</a:t>
            </a:r>
            <a:endParaRPr lang="th-TH" sz="180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2" name="Group 56"/>
          <p:cNvGrpSpPr>
            <a:grpSpLocks/>
          </p:cNvGrpSpPr>
          <p:nvPr/>
        </p:nvGrpSpPr>
        <p:grpSpPr bwMode="auto">
          <a:xfrm>
            <a:off x="1619250" y="1212850"/>
            <a:ext cx="1004888" cy="515938"/>
            <a:chOff x="2500" y="764"/>
            <a:chExt cx="633" cy="325"/>
          </a:xfrm>
        </p:grpSpPr>
        <p:cxnSp>
          <p:nvCxnSpPr>
            <p:cNvPr id="39975" name="AutoShape 7"/>
            <p:cNvCxnSpPr>
              <a:cxnSpLocks noChangeShapeType="1"/>
              <a:stCxn id="155652" idx="2"/>
              <a:endCxn id="155657" idx="0"/>
            </p:cNvCxnSpPr>
            <p:nvPr/>
          </p:nvCxnSpPr>
          <p:spPr bwMode="auto">
            <a:xfrm>
              <a:off x="2817" y="764"/>
              <a:ext cx="0" cy="13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55657" name="AutoShape 9"/>
            <p:cNvSpPr>
              <a:spLocks noChangeArrowheads="1"/>
            </p:cNvSpPr>
            <p:nvPr/>
          </p:nvSpPr>
          <p:spPr bwMode="auto">
            <a:xfrm>
              <a:off x="2500" y="898"/>
              <a:ext cx="633" cy="191"/>
            </a:xfrm>
            <a:prstGeom prst="flowChartProcess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 type="none" w="lg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200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m </a:t>
              </a:r>
              <a:r>
                <a:rPr lang="en-US" sz="200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  <a:sym typeface="Symbol" pitchFamily="18" charset="2"/>
                </a:rPr>
                <a:t> 2</a:t>
              </a:r>
            </a:p>
          </p:txBody>
        </p:sp>
      </p:grpSp>
      <p:grpSp>
        <p:nvGrpSpPr>
          <p:cNvPr id="3" name="Group 61"/>
          <p:cNvGrpSpPr>
            <a:grpSpLocks/>
          </p:cNvGrpSpPr>
          <p:nvPr/>
        </p:nvGrpSpPr>
        <p:grpSpPr bwMode="auto">
          <a:xfrm>
            <a:off x="1720850" y="1901825"/>
            <a:ext cx="1481138" cy="4564063"/>
            <a:chOff x="2564" y="1198"/>
            <a:chExt cx="933" cy="2875"/>
          </a:xfrm>
        </p:grpSpPr>
        <p:sp>
          <p:nvSpPr>
            <p:cNvPr id="155667" name="AutoShape 19"/>
            <p:cNvSpPr>
              <a:spLocks noChangeArrowheads="1"/>
            </p:cNvSpPr>
            <p:nvPr/>
          </p:nvSpPr>
          <p:spPr bwMode="auto">
            <a:xfrm>
              <a:off x="2564" y="3911"/>
              <a:ext cx="512" cy="162"/>
            </a:xfrm>
            <a:prstGeom prst="flowChartTerminator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 type="none" w="lg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stop</a:t>
              </a:r>
              <a:endParaRPr lang="th-TH" sz="1800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39973" name="Text Box 33"/>
            <p:cNvSpPr txBox="1">
              <a:spLocks noChangeArrowheads="1"/>
            </p:cNvSpPr>
            <p:nvPr/>
          </p:nvSpPr>
          <p:spPr bwMode="auto">
            <a:xfrm>
              <a:off x="3288" y="1198"/>
              <a:ext cx="209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dash"/>
                  <a:miter lim="800000"/>
                  <a:headEnd/>
                  <a:tailEnd type="none" w="lg" len="med"/>
                </a14:hiddenLine>
              </a:ext>
            </a:extLst>
          </p:spPr>
          <p:txBody>
            <a:bodyPr wrap="none"/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200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T</a:t>
              </a:r>
              <a:endParaRPr lang="th-TH" sz="2000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cxnSp>
          <p:nvCxnSpPr>
            <p:cNvPr id="39974" name="AutoShape 37"/>
            <p:cNvCxnSpPr>
              <a:cxnSpLocks noChangeShapeType="1"/>
              <a:stCxn id="155680" idx="3"/>
              <a:endCxn id="155667" idx="0"/>
            </p:cNvCxnSpPr>
            <p:nvPr/>
          </p:nvCxnSpPr>
          <p:spPr bwMode="auto">
            <a:xfrm flipH="1">
              <a:off x="2820" y="1441"/>
              <a:ext cx="477" cy="2470"/>
            </a:xfrm>
            <a:prstGeom prst="bentConnector4">
              <a:avLst>
                <a:gd name="adj1" fmla="val -98954"/>
                <a:gd name="adj2" fmla="val 95787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" name="Group 57"/>
          <p:cNvGrpSpPr>
            <a:grpSpLocks/>
          </p:cNvGrpSpPr>
          <p:nvPr/>
        </p:nvGrpSpPr>
        <p:grpSpPr bwMode="auto">
          <a:xfrm>
            <a:off x="895350" y="1728788"/>
            <a:ext cx="2438400" cy="4129087"/>
            <a:chOff x="2044" y="1089"/>
            <a:chExt cx="1536" cy="2601"/>
          </a:xfrm>
        </p:grpSpPr>
        <p:cxnSp>
          <p:nvCxnSpPr>
            <p:cNvPr id="39965" name="AutoShape 13"/>
            <p:cNvCxnSpPr>
              <a:cxnSpLocks noChangeShapeType="1"/>
              <a:stCxn id="155657" idx="2"/>
              <a:endCxn id="155680" idx="0"/>
            </p:cNvCxnSpPr>
            <p:nvPr/>
          </p:nvCxnSpPr>
          <p:spPr bwMode="auto">
            <a:xfrm>
              <a:off x="2817" y="1089"/>
              <a:ext cx="0" cy="18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55679" name="AutoShape 31"/>
            <p:cNvSpPr>
              <a:spLocks noChangeArrowheads="1"/>
            </p:cNvSpPr>
            <p:nvPr/>
          </p:nvSpPr>
          <p:spPr bwMode="auto">
            <a:xfrm>
              <a:off x="2385" y="3441"/>
              <a:ext cx="844" cy="249"/>
            </a:xfrm>
            <a:prstGeom prst="flowChartProcess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 type="none" w="lg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200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m </a:t>
              </a:r>
              <a:r>
                <a:rPr lang="en-US" sz="200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  <a:sym typeface="Symbol" pitchFamily="18" charset="2"/>
                </a:rPr>
                <a:t> m+1</a:t>
              </a:r>
            </a:p>
          </p:txBody>
        </p:sp>
        <p:sp>
          <p:nvSpPr>
            <p:cNvPr id="155680" name="AutoShape 32"/>
            <p:cNvSpPr>
              <a:spLocks noChangeArrowheads="1"/>
            </p:cNvSpPr>
            <p:nvPr/>
          </p:nvSpPr>
          <p:spPr bwMode="auto">
            <a:xfrm>
              <a:off x="2337" y="1269"/>
              <a:ext cx="960" cy="344"/>
            </a:xfrm>
            <a:prstGeom prst="flowChartDecision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 type="none" w="lg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200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m &gt; 12</a:t>
              </a:r>
              <a:endParaRPr lang="th-TH" sz="2000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grpSp>
          <p:nvGrpSpPr>
            <p:cNvPr id="39968" name="Group 54"/>
            <p:cNvGrpSpPr>
              <a:grpSpLocks/>
            </p:cNvGrpSpPr>
            <p:nvPr/>
          </p:nvGrpSpPr>
          <p:grpSpPr bwMode="auto">
            <a:xfrm>
              <a:off x="2044" y="1603"/>
              <a:ext cx="1536" cy="1843"/>
              <a:chOff x="2044" y="1603"/>
              <a:chExt cx="1536" cy="1843"/>
            </a:xfrm>
          </p:grpSpPr>
          <p:sp>
            <p:nvSpPr>
              <p:cNvPr id="39969" name="Rectangle 49"/>
              <p:cNvSpPr>
                <a:spLocks noChangeArrowheads="1"/>
              </p:cNvSpPr>
              <p:nvPr/>
            </p:nvSpPr>
            <p:spPr bwMode="auto">
              <a:xfrm>
                <a:off x="2044" y="1696"/>
                <a:ext cx="1536" cy="1648"/>
              </a:xfrm>
              <a:prstGeom prst="rect">
                <a:avLst/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prstDash val="sysDot"/>
                <a:miter lim="800000"/>
                <a:headEnd/>
                <a:tailEnd type="none" w="lg" len="med"/>
              </a:ln>
            </p:spPr>
            <p:txBody>
              <a:bodyPr wrap="none" lIns="90000" tIns="46800" rIns="90000" bIns="46800" anchor="ctr"/>
              <a:lstStyle/>
              <a:p>
                <a:endParaRPr lang="en-US">
                  <a:latin typeface="Tahoma" pitchFamily="34" charset="0"/>
                  <a:cs typeface="Tahoma" pitchFamily="34" charset="0"/>
                </a:endParaRPr>
              </a:p>
            </p:txBody>
          </p:sp>
          <p:sp>
            <p:nvSpPr>
              <p:cNvPr id="39970" name="Line 50"/>
              <p:cNvSpPr>
                <a:spLocks noChangeShapeType="1"/>
              </p:cNvSpPr>
              <p:nvPr/>
            </p:nvSpPr>
            <p:spPr bwMode="auto">
              <a:xfrm>
                <a:off x="2823" y="1603"/>
                <a:ext cx="0" cy="16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ysDot"/>
                <a:round/>
                <a:headEnd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90000" tIns="46800" rIns="90000" bIns="46800"/>
              <a:lstStyle/>
              <a:p>
                <a:endParaRPr lang="th-TH"/>
              </a:p>
            </p:txBody>
          </p:sp>
          <p:sp>
            <p:nvSpPr>
              <p:cNvPr id="39971" name="Line 51"/>
              <p:cNvSpPr>
                <a:spLocks noChangeShapeType="1"/>
              </p:cNvSpPr>
              <p:nvPr/>
            </p:nvSpPr>
            <p:spPr bwMode="auto">
              <a:xfrm>
                <a:off x="2833" y="3332"/>
                <a:ext cx="10" cy="11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ysDot"/>
                <a:round/>
                <a:headEnd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90000" tIns="46800" rIns="90000" bIns="46800"/>
              <a:lstStyle/>
              <a:p>
                <a:endParaRPr lang="th-TH"/>
              </a:p>
            </p:txBody>
          </p:sp>
        </p:grpSp>
      </p:grpSp>
      <p:grpSp>
        <p:nvGrpSpPr>
          <p:cNvPr id="6" name="Group 55"/>
          <p:cNvGrpSpPr>
            <a:grpSpLocks/>
          </p:cNvGrpSpPr>
          <p:nvPr/>
        </p:nvGrpSpPr>
        <p:grpSpPr bwMode="auto">
          <a:xfrm>
            <a:off x="1325563" y="2838450"/>
            <a:ext cx="1722437" cy="2603500"/>
            <a:chOff x="2969" y="1787"/>
            <a:chExt cx="1085" cy="1640"/>
          </a:xfrm>
        </p:grpSpPr>
        <p:sp>
          <p:nvSpPr>
            <p:cNvPr id="155686" name="AutoShape 38"/>
            <p:cNvSpPr>
              <a:spLocks noChangeArrowheads="1"/>
            </p:cNvSpPr>
            <p:nvPr/>
          </p:nvSpPr>
          <p:spPr bwMode="auto">
            <a:xfrm>
              <a:off x="3148" y="1787"/>
              <a:ext cx="633" cy="191"/>
            </a:xfrm>
            <a:prstGeom prst="flowChartProcess">
              <a:avLst/>
            </a:prstGeom>
            <a:solidFill>
              <a:srgbClr val="FFCCFF"/>
            </a:solidFill>
            <a:ln w="9525">
              <a:solidFill>
                <a:srgbClr val="000000"/>
              </a:solidFill>
              <a:miter lim="800000"/>
              <a:headEnd/>
              <a:tailEnd type="none" w="lg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200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k </a:t>
              </a:r>
              <a:r>
                <a:rPr lang="en-US" sz="200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  <a:sym typeface="Symbol" pitchFamily="18" charset="2"/>
                </a:rPr>
                <a:t> 1</a:t>
              </a:r>
            </a:p>
          </p:txBody>
        </p:sp>
        <p:cxnSp>
          <p:nvCxnSpPr>
            <p:cNvPr id="39956" name="AutoShape 39"/>
            <p:cNvCxnSpPr>
              <a:cxnSpLocks noChangeShapeType="1"/>
              <a:stCxn id="155686" idx="2"/>
              <a:endCxn id="155689" idx="0"/>
            </p:cNvCxnSpPr>
            <p:nvPr/>
          </p:nvCxnSpPr>
          <p:spPr bwMode="auto">
            <a:xfrm>
              <a:off x="3465" y="1978"/>
              <a:ext cx="0" cy="14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55688" name="AutoShape 40"/>
            <p:cNvSpPr>
              <a:spLocks noChangeArrowheads="1"/>
            </p:cNvSpPr>
            <p:nvPr/>
          </p:nvSpPr>
          <p:spPr bwMode="auto">
            <a:xfrm>
              <a:off x="3043" y="2983"/>
              <a:ext cx="844" cy="182"/>
            </a:xfrm>
            <a:prstGeom prst="flowChartProcess">
              <a:avLst/>
            </a:prstGeom>
            <a:solidFill>
              <a:srgbClr val="FFCCFF"/>
            </a:solidFill>
            <a:ln w="9525">
              <a:solidFill>
                <a:srgbClr val="000000"/>
              </a:solidFill>
              <a:miter lim="800000"/>
              <a:headEnd/>
              <a:tailEnd type="none" w="lg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200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k </a:t>
              </a:r>
              <a:r>
                <a:rPr lang="en-US" sz="200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  <a:sym typeface="Symbol" pitchFamily="18" charset="2"/>
                </a:rPr>
                <a:t> k+1</a:t>
              </a:r>
            </a:p>
          </p:txBody>
        </p:sp>
        <p:sp>
          <p:nvSpPr>
            <p:cNvPr id="155689" name="AutoShape 41"/>
            <p:cNvSpPr>
              <a:spLocks noChangeArrowheads="1"/>
            </p:cNvSpPr>
            <p:nvPr/>
          </p:nvSpPr>
          <p:spPr bwMode="auto">
            <a:xfrm>
              <a:off x="2985" y="2118"/>
              <a:ext cx="960" cy="306"/>
            </a:xfrm>
            <a:prstGeom prst="flowChartDecision">
              <a:avLst/>
            </a:prstGeom>
            <a:solidFill>
              <a:srgbClr val="FFCCFF"/>
            </a:solidFill>
            <a:ln w="9525">
              <a:solidFill>
                <a:srgbClr val="000000"/>
              </a:solidFill>
              <a:miter lim="800000"/>
              <a:headEnd/>
              <a:tailEnd type="none" w="lg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200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k &gt; 12</a:t>
              </a:r>
              <a:endParaRPr lang="th-TH" sz="2000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39959" name="Text Box 42"/>
            <p:cNvSpPr txBox="1">
              <a:spLocks noChangeArrowheads="1"/>
            </p:cNvSpPr>
            <p:nvPr/>
          </p:nvSpPr>
          <p:spPr bwMode="auto">
            <a:xfrm>
              <a:off x="3845" y="2041"/>
              <a:ext cx="209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dash"/>
                  <a:miter lim="800000"/>
                  <a:headEnd/>
                  <a:tailEnd type="none" w="lg" len="med"/>
                </a14:hiddenLine>
              </a:ext>
            </a:extLst>
          </p:spPr>
          <p:txBody>
            <a:bodyPr wrap="none"/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200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T</a:t>
              </a:r>
              <a:endParaRPr lang="th-TH" sz="2000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cxnSp>
          <p:nvCxnSpPr>
            <p:cNvPr id="39960" name="AutoShape 43"/>
            <p:cNvCxnSpPr>
              <a:cxnSpLocks noChangeShapeType="1"/>
              <a:stCxn id="155688" idx="2"/>
              <a:endCxn id="155689" idx="0"/>
            </p:cNvCxnSpPr>
            <p:nvPr/>
          </p:nvCxnSpPr>
          <p:spPr bwMode="auto">
            <a:xfrm rot="5400000" flipH="1" flipV="1">
              <a:off x="2942" y="2641"/>
              <a:ext cx="1047" cy="1"/>
            </a:xfrm>
            <a:prstGeom prst="bentConnector5">
              <a:avLst>
                <a:gd name="adj1" fmla="val -6690"/>
                <a:gd name="adj2" fmla="val -63200014"/>
                <a:gd name="adj3" fmla="val 108019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55694" name="AutoShape 46"/>
            <p:cNvSpPr>
              <a:spLocks noChangeArrowheads="1"/>
            </p:cNvSpPr>
            <p:nvPr/>
          </p:nvSpPr>
          <p:spPr bwMode="auto">
            <a:xfrm>
              <a:off x="2969" y="2531"/>
              <a:ext cx="990" cy="336"/>
            </a:xfrm>
            <a:prstGeom prst="flowChartDisplay">
              <a:avLst/>
            </a:prstGeom>
            <a:solidFill>
              <a:srgbClr val="FFCCFF"/>
            </a:solidFill>
            <a:ln w="9525">
              <a:solidFill>
                <a:srgbClr val="000000"/>
              </a:solidFill>
              <a:miter lim="800000"/>
              <a:headEnd/>
              <a:tailEnd type="none" w="lg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rIns="0" anchor="ctr"/>
            <a:lstStyle/>
            <a:p>
              <a:pPr algn="ctr">
                <a:defRPr/>
              </a:pPr>
              <a:r>
                <a:rPr lang="en-US" sz="200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m x k = mk</a:t>
              </a:r>
              <a:endParaRPr lang="th-TH" sz="2000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cxnSp>
          <p:nvCxnSpPr>
            <p:cNvPr id="39962" name="AutoShape 47"/>
            <p:cNvCxnSpPr>
              <a:cxnSpLocks noChangeShapeType="1"/>
              <a:stCxn id="155689" idx="2"/>
              <a:endCxn id="155694" idx="0"/>
            </p:cNvCxnSpPr>
            <p:nvPr/>
          </p:nvCxnSpPr>
          <p:spPr bwMode="auto">
            <a:xfrm flipH="1">
              <a:off x="3464" y="2424"/>
              <a:ext cx="1" cy="10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9963" name="AutoShape 48"/>
            <p:cNvCxnSpPr>
              <a:cxnSpLocks noChangeShapeType="1"/>
              <a:stCxn id="155694" idx="2"/>
              <a:endCxn id="155688" idx="0"/>
            </p:cNvCxnSpPr>
            <p:nvPr/>
          </p:nvCxnSpPr>
          <p:spPr bwMode="auto">
            <a:xfrm>
              <a:off x="3464" y="2867"/>
              <a:ext cx="1" cy="11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9964" name="AutoShape 52"/>
            <p:cNvCxnSpPr>
              <a:cxnSpLocks noChangeShapeType="1"/>
              <a:stCxn id="155689" idx="3"/>
            </p:cNvCxnSpPr>
            <p:nvPr/>
          </p:nvCxnSpPr>
          <p:spPr bwMode="auto">
            <a:xfrm flipH="1">
              <a:off x="3486" y="2271"/>
              <a:ext cx="459" cy="1156"/>
            </a:xfrm>
            <a:prstGeom prst="bentConnector4">
              <a:avLst>
                <a:gd name="adj1" fmla="val -31370"/>
                <a:gd name="adj2" fmla="val 87194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7" name="Group 62"/>
          <p:cNvGrpSpPr>
            <a:grpSpLocks/>
          </p:cNvGrpSpPr>
          <p:nvPr/>
        </p:nvGrpSpPr>
        <p:grpSpPr bwMode="auto">
          <a:xfrm>
            <a:off x="434975" y="2014538"/>
            <a:ext cx="1689100" cy="3843337"/>
            <a:chOff x="1754" y="1269"/>
            <a:chExt cx="1064" cy="2421"/>
          </a:xfrm>
        </p:grpSpPr>
        <p:cxnSp>
          <p:nvCxnSpPr>
            <p:cNvPr id="39953" name="AutoShape 36"/>
            <p:cNvCxnSpPr>
              <a:cxnSpLocks noChangeShapeType="1"/>
            </p:cNvCxnSpPr>
            <p:nvPr/>
          </p:nvCxnSpPr>
          <p:spPr bwMode="auto">
            <a:xfrm rot="5400000" flipH="1" flipV="1">
              <a:off x="1603" y="2475"/>
              <a:ext cx="2421" cy="9"/>
            </a:xfrm>
            <a:prstGeom prst="bentConnector5">
              <a:avLst>
                <a:gd name="adj1" fmla="val -2028"/>
                <a:gd name="adj2" fmla="val -11310005"/>
                <a:gd name="adj3" fmla="val 105949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9954" name="AutoShape 58"/>
            <p:cNvSpPr>
              <a:spLocks noChangeArrowheads="1"/>
            </p:cNvSpPr>
            <p:nvPr/>
          </p:nvSpPr>
          <p:spPr bwMode="auto">
            <a:xfrm>
              <a:off x="1754" y="2295"/>
              <a:ext cx="69" cy="106"/>
            </a:xfrm>
            <a:prstGeom prst="triangle">
              <a:avLst>
                <a:gd name="adj" fmla="val 50000"/>
              </a:avLst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 type="none" w="lg" len="med"/>
            </a:ln>
          </p:spPr>
          <p:txBody>
            <a:bodyPr wrap="none" lIns="90000" tIns="46800" rIns="90000" bIns="46800" anchor="ctr"/>
            <a:lstStyle/>
            <a:p>
              <a:endParaRPr lang="en-US">
                <a:latin typeface="Tahoma" pitchFamily="34" charset="0"/>
                <a:cs typeface="Tahoma" pitchFamily="34" charset="0"/>
              </a:endParaRPr>
            </a:p>
          </p:txBody>
        </p:sp>
      </p:grpSp>
      <p:sp>
        <p:nvSpPr>
          <p:cNvPr id="155711" name="Text Box 63"/>
          <p:cNvSpPr txBox="1">
            <a:spLocks noChangeArrowheads="1"/>
          </p:cNvSpPr>
          <p:nvPr/>
        </p:nvSpPr>
        <p:spPr bwMode="auto">
          <a:xfrm>
            <a:off x="3838575" y="1247775"/>
            <a:ext cx="5129213" cy="52260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wrap="none" lIns="90000" tIns="46800" rIns="90000" bIns="46800"/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lnSpc>
                <a:spcPct val="140000"/>
              </a:lnSpc>
            </a:pP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m = 2;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lnSpc>
                <a:spcPct val="140000"/>
              </a:lnSpc>
            </a:pP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while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true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 {</a:t>
            </a:r>
          </a:p>
          <a:p>
            <a:pPr>
              <a:lnSpc>
                <a:spcPct val="140000"/>
              </a:lnSpc>
            </a:pP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(m &gt; 12)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break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lnSpc>
                <a:spcPct val="140000"/>
              </a:lnSpc>
            </a:pP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endParaRPr lang="th-TH" sz="2000" b="1">
              <a:solidFill>
                <a:srgbClr val="000000"/>
              </a:solidFill>
              <a:latin typeface="Courier New" pitchFamily="49" charset="0"/>
            </a:endParaRPr>
          </a:p>
          <a:p>
            <a:pPr>
              <a:lnSpc>
                <a:spcPct val="140000"/>
              </a:lnSpc>
            </a:pPr>
            <a:endParaRPr lang="th-TH" sz="2000" b="1">
              <a:solidFill>
                <a:srgbClr val="000000"/>
              </a:solidFill>
              <a:latin typeface="Courier New" pitchFamily="49" charset="0"/>
            </a:endParaRPr>
          </a:p>
          <a:p>
            <a:pPr>
              <a:lnSpc>
                <a:spcPct val="140000"/>
              </a:lnSpc>
            </a:pPr>
            <a:endParaRPr lang="th-TH" sz="2000" b="1">
              <a:solidFill>
                <a:srgbClr val="000000"/>
              </a:solidFill>
              <a:latin typeface="Courier New" pitchFamily="49" charset="0"/>
            </a:endParaRPr>
          </a:p>
          <a:p>
            <a:pPr>
              <a:lnSpc>
                <a:spcPct val="140000"/>
              </a:lnSpc>
            </a:pPr>
            <a:endParaRPr lang="th-TH" sz="2000" b="1">
              <a:solidFill>
                <a:srgbClr val="000000"/>
              </a:solidFill>
              <a:latin typeface="Courier New" pitchFamily="49" charset="0"/>
            </a:endParaRPr>
          </a:p>
          <a:p>
            <a:pPr>
              <a:lnSpc>
                <a:spcPct val="140000"/>
              </a:lnSpc>
            </a:pPr>
            <a:endParaRPr lang="th-TH" sz="2000" b="1">
              <a:solidFill>
                <a:srgbClr val="000000"/>
              </a:solidFill>
              <a:latin typeface="Courier New" pitchFamily="49" charset="0"/>
            </a:endParaRPr>
          </a:p>
          <a:p>
            <a:pPr>
              <a:lnSpc>
                <a:spcPct val="140000"/>
              </a:lnSpc>
            </a:pPr>
            <a:endParaRPr lang="th-TH" sz="2000" b="1">
              <a:solidFill>
                <a:srgbClr val="000000"/>
              </a:solidFill>
              <a:latin typeface="Courier New" pitchFamily="49" charset="0"/>
            </a:endParaRPr>
          </a:p>
          <a:p>
            <a:pPr>
              <a:lnSpc>
                <a:spcPct val="140000"/>
              </a:lnSpc>
            </a:pPr>
            <a:endParaRPr lang="th-TH" sz="2000" b="1">
              <a:solidFill>
                <a:srgbClr val="000000"/>
              </a:solidFill>
              <a:latin typeface="Courier New" pitchFamily="49" charset="0"/>
            </a:endParaRPr>
          </a:p>
          <a:p>
            <a:pPr>
              <a:lnSpc>
                <a:spcPct val="140000"/>
              </a:lnSpc>
            </a:pP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m++;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lnSpc>
                <a:spcPct val="140000"/>
              </a:lnSpc>
            </a:pP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155712" name="Rectangle 64"/>
          <p:cNvSpPr>
            <a:spLocks noChangeArrowheads="1"/>
          </p:cNvSpPr>
          <p:nvPr/>
        </p:nvSpPr>
        <p:spPr bwMode="auto">
          <a:xfrm>
            <a:off x="4095750" y="2527300"/>
            <a:ext cx="4767263" cy="3090863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 wrap="none" lIns="90000" tIns="46800" rIns="90000" bIns="46800" anchor="ctr"/>
          <a:lstStyle/>
          <a:p>
            <a:pPr>
              <a:lnSpc>
                <a:spcPct val="140000"/>
              </a:lnSpc>
            </a:pPr>
            <a:r>
              <a:rPr lang="th-TH" sz="2000" b="1"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k = 1;</a:t>
            </a:r>
            <a:endParaRPr lang="th-TH" sz="2000" b="1">
              <a:solidFill>
                <a:srgbClr val="000000"/>
              </a:solidFill>
              <a:latin typeface="Courier New" pitchFamily="49" charset="0"/>
            </a:endParaRPr>
          </a:p>
          <a:p>
            <a:pPr>
              <a:lnSpc>
                <a:spcPct val="140000"/>
              </a:lnSpc>
            </a:pPr>
            <a:r>
              <a:rPr lang="th-TH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while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(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true</a:t>
            </a:r>
            <a:r>
              <a:rPr lang="en-US" sz="2000" b="1">
                <a:latin typeface="Courier New" pitchFamily="49" charset="0"/>
              </a:rPr>
              <a:t>) {</a:t>
            </a:r>
            <a:endParaRPr lang="th-TH" sz="2000" b="1">
              <a:latin typeface="Courier New" pitchFamily="49" charset="0"/>
            </a:endParaRPr>
          </a:p>
          <a:p>
            <a:pPr>
              <a:lnSpc>
                <a:spcPct val="140000"/>
              </a:lnSpc>
            </a:pP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  if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(k &gt; 12)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break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;</a:t>
            </a:r>
            <a:endParaRPr lang="th-TH" sz="2000" b="1">
              <a:solidFill>
                <a:srgbClr val="000000"/>
              </a:solidFill>
              <a:latin typeface="Courier New" pitchFamily="49" charset="0"/>
            </a:endParaRPr>
          </a:p>
          <a:p>
            <a:pPr>
              <a:lnSpc>
                <a:spcPct val="140000"/>
              </a:lnSpc>
            </a:pP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  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.out.println</a:t>
            </a:r>
            <a:endParaRPr lang="th-TH" sz="2000" b="1">
              <a:solidFill>
                <a:srgbClr val="000000"/>
              </a:solidFill>
              <a:latin typeface="Courier New" pitchFamily="49" charset="0"/>
            </a:endParaRPr>
          </a:p>
          <a:p>
            <a:pPr>
              <a:lnSpc>
                <a:spcPct val="140000"/>
              </a:lnSpc>
            </a:pP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(m + 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</a:rPr>
              <a:t>"x"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+ k + 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</a:rPr>
              <a:t>"="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+(m * k));</a:t>
            </a:r>
            <a:endParaRPr lang="th-TH" sz="2000" b="1">
              <a:solidFill>
                <a:srgbClr val="000000"/>
              </a:solidFill>
              <a:latin typeface="Courier New" pitchFamily="49" charset="0"/>
            </a:endParaRPr>
          </a:p>
          <a:p>
            <a:pPr>
              <a:lnSpc>
                <a:spcPct val="140000"/>
              </a:lnSpc>
            </a:pP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k++;</a:t>
            </a:r>
            <a:endParaRPr lang="th-TH" sz="2000" b="1">
              <a:solidFill>
                <a:srgbClr val="000000"/>
              </a:solidFill>
              <a:latin typeface="Courier New" pitchFamily="49" charset="0"/>
            </a:endParaRPr>
          </a:p>
          <a:p>
            <a:pPr>
              <a:lnSpc>
                <a:spcPct val="140000"/>
              </a:lnSpc>
            </a:pPr>
            <a:r>
              <a:rPr lang="th-TH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}</a:t>
            </a:r>
            <a:endParaRPr lang="th-TH" sz="2000" b="1">
              <a:latin typeface="Courier New" pitchFamily="49" charset="0"/>
            </a:endParaRPr>
          </a:p>
        </p:txBody>
      </p:sp>
      <p:grpSp>
        <p:nvGrpSpPr>
          <p:cNvPr id="8" name="Group 68"/>
          <p:cNvGrpSpPr>
            <a:grpSpLocks/>
          </p:cNvGrpSpPr>
          <p:nvPr/>
        </p:nvGrpSpPr>
        <p:grpSpPr bwMode="auto">
          <a:xfrm>
            <a:off x="4084638" y="2143125"/>
            <a:ext cx="2935287" cy="4243388"/>
            <a:chOff x="2573" y="1350"/>
            <a:chExt cx="1849" cy="2673"/>
          </a:xfrm>
        </p:grpSpPr>
        <p:sp>
          <p:nvSpPr>
            <p:cNvPr id="39951" name="Oval 65"/>
            <p:cNvSpPr>
              <a:spLocks noChangeArrowheads="1"/>
            </p:cNvSpPr>
            <p:nvPr/>
          </p:nvSpPr>
          <p:spPr bwMode="auto">
            <a:xfrm>
              <a:off x="3744" y="1350"/>
              <a:ext cx="660" cy="285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en-US" b="1"/>
            </a:p>
          </p:txBody>
        </p:sp>
        <p:sp>
          <p:nvSpPr>
            <p:cNvPr id="39952" name="Freeform 67"/>
            <p:cNvSpPr>
              <a:spLocks/>
            </p:cNvSpPr>
            <p:nvPr/>
          </p:nvSpPr>
          <p:spPr bwMode="auto">
            <a:xfrm>
              <a:off x="2573" y="1478"/>
              <a:ext cx="1849" cy="2545"/>
            </a:xfrm>
            <a:custGeom>
              <a:avLst/>
              <a:gdLst>
                <a:gd name="T0" fmla="*/ 1833 w 1849"/>
                <a:gd name="T1" fmla="*/ 0 h 2535"/>
                <a:gd name="T2" fmla="*/ 1833 w 1849"/>
                <a:gd name="T3" fmla="*/ 510 h 2535"/>
                <a:gd name="T4" fmla="*/ 1737 w 1849"/>
                <a:gd name="T5" fmla="*/ 1057 h 2535"/>
                <a:gd name="T6" fmla="*/ 1421 w 1849"/>
                <a:gd name="T7" fmla="*/ 1676 h 2535"/>
                <a:gd name="T8" fmla="*/ 989 w 1849"/>
                <a:gd name="T9" fmla="*/ 2244 h 2535"/>
                <a:gd name="T10" fmla="*/ 0 w 1849"/>
                <a:gd name="T11" fmla="*/ 2585 h 25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49"/>
                <a:gd name="T19" fmla="*/ 0 h 2535"/>
                <a:gd name="T20" fmla="*/ 1849 w 1849"/>
                <a:gd name="T21" fmla="*/ 2535 h 253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49" h="2535">
                  <a:moveTo>
                    <a:pt x="1833" y="0"/>
                  </a:moveTo>
                  <a:cubicBezTo>
                    <a:pt x="1841" y="163"/>
                    <a:pt x="1849" y="327"/>
                    <a:pt x="1833" y="500"/>
                  </a:cubicBezTo>
                  <a:cubicBezTo>
                    <a:pt x="1817" y="673"/>
                    <a:pt x="1806" y="847"/>
                    <a:pt x="1737" y="1037"/>
                  </a:cubicBezTo>
                  <a:cubicBezTo>
                    <a:pt x="1668" y="1227"/>
                    <a:pt x="1546" y="1448"/>
                    <a:pt x="1421" y="1642"/>
                  </a:cubicBezTo>
                  <a:cubicBezTo>
                    <a:pt x="1296" y="1836"/>
                    <a:pt x="1226" y="2050"/>
                    <a:pt x="989" y="2199"/>
                  </a:cubicBezTo>
                  <a:cubicBezTo>
                    <a:pt x="752" y="2348"/>
                    <a:pt x="160" y="2479"/>
                    <a:pt x="0" y="2535"/>
                  </a:cubicBezTo>
                </a:path>
              </a:pathLst>
            </a:cu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med" len="med"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/>
            <a:lstStyle/>
            <a:p>
              <a:endParaRPr lang="th-TH"/>
            </a:p>
          </p:txBody>
        </p:sp>
      </p:grpSp>
      <p:grpSp>
        <p:nvGrpSpPr>
          <p:cNvPr id="9" name="Group 72"/>
          <p:cNvGrpSpPr>
            <a:grpSpLocks/>
          </p:cNvGrpSpPr>
          <p:nvPr/>
        </p:nvGrpSpPr>
        <p:grpSpPr bwMode="auto">
          <a:xfrm>
            <a:off x="4370388" y="3436938"/>
            <a:ext cx="2841625" cy="2166937"/>
            <a:chOff x="2707" y="2165"/>
            <a:chExt cx="1790" cy="1365"/>
          </a:xfrm>
        </p:grpSpPr>
        <p:sp>
          <p:nvSpPr>
            <p:cNvPr id="39949" name="Oval 70"/>
            <p:cNvSpPr>
              <a:spLocks noChangeArrowheads="1"/>
            </p:cNvSpPr>
            <p:nvPr/>
          </p:nvSpPr>
          <p:spPr bwMode="auto">
            <a:xfrm>
              <a:off x="3817" y="2165"/>
              <a:ext cx="661" cy="27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en-US" b="1"/>
            </a:p>
          </p:txBody>
        </p:sp>
        <p:sp>
          <p:nvSpPr>
            <p:cNvPr id="39950" name="Freeform 71"/>
            <p:cNvSpPr>
              <a:spLocks/>
            </p:cNvSpPr>
            <p:nvPr/>
          </p:nvSpPr>
          <p:spPr bwMode="auto">
            <a:xfrm>
              <a:off x="2707" y="2323"/>
              <a:ext cx="1790" cy="1207"/>
            </a:xfrm>
            <a:custGeom>
              <a:avLst/>
              <a:gdLst>
                <a:gd name="T0" fmla="*/ 1559 w 1849"/>
                <a:gd name="T1" fmla="*/ 0 h 2535"/>
                <a:gd name="T2" fmla="*/ 1559 w 1849"/>
                <a:gd name="T3" fmla="*/ 12 h 2535"/>
                <a:gd name="T4" fmla="*/ 1477 w 1849"/>
                <a:gd name="T5" fmla="*/ 25 h 2535"/>
                <a:gd name="T6" fmla="*/ 1208 w 1849"/>
                <a:gd name="T7" fmla="*/ 40 h 2535"/>
                <a:gd name="T8" fmla="*/ 839 w 1849"/>
                <a:gd name="T9" fmla="*/ 54 h 2535"/>
                <a:gd name="T10" fmla="*/ 0 w 1849"/>
                <a:gd name="T11" fmla="*/ 62 h 25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49"/>
                <a:gd name="T19" fmla="*/ 0 h 2535"/>
                <a:gd name="T20" fmla="*/ 1849 w 1849"/>
                <a:gd name="T21" fmla="*/ 2535 h 253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49" h="2535">
                  <a:moveTo>
                    <a:pt x="1833" y="0"/>
                  </a:moveTo>
                  <a:cubicBezTo>
                    <a:pt x="1841" y="163"/>
                    <a:pt x="1849" y="327"/>
                    <a:pt x="1833" y="500"/>
                  </a:cubicBezTo>
                  <a:cubicBezTo>
                    <a:pt x="1817" y="673"/>
                    <a:pt x="1806" y="847"/>
                    <a:pt x="1737" y="1037"/>
                  </a:cubicBezTo>
                  <a:cubicBezTo>
                    <a:pt x="1668" y="1227"/>
                    <a:pt x="1546" y="1448"/>
                    <a:pt x="1421" y="1642"/>
                  </a:cubicBezTo>
                  <a:cubicBezTo>
                    <a:pt x="1296" y="1836"/>
                    <a:pt x="1226" y="2050"/>
                    <a:pt x="989" y="2199"/>
                  </a:cubicBezTo>
                  <a:cubicBezTo>
                    <a:pt x="752" y="2348"/>
                    <a:pt x="160" y="2479"/>
                    <a:pt x="0" y="2535"/>
                  </a:cubicBezTo>
                </a:path>
              </a:pathLst>
            </a:cu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med" len="med"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/>
            <a:lstStyle/>
            <a:p>
              <a:endParaRPr lang="th-TH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5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7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557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7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557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7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1557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7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1557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7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1557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5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7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557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7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1557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7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1557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7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1557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7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1557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7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3" dur="500"/>
                                        <p:tgtEl>
                                          <p:spTgt spid="1557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7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1557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8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7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1" dur="500"/>
                                        <p:tgtEl>
                                          <p:spTgt spid="1557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 nodeType="clickPar">
                      <p:stCondLst>
                        <p:cond delay="indefinite"/>
                      </p:stCondLst>
                      <p:childTnLst>
                        <p:par>
                          <p:cTn id="9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7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0" dur="500"/>
                                        <p:tgtEl>
                                          <p:spTgt spid="1557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7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3" dur="500"/>
                                        <p:tgtEl>
                                          <p:spTgt spid="1557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652" grpId="0" animBg="1"/>
      <p:bldP spid="155711" grpId="0" build="p" animBg="1"/>
      <p:bldP spid="155712" grpId="0" build="p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สูตร</a:t>
            </a:r>
            <a:r>
              <a:rPr lang="th-TH" dirty="0"/>
              <a:t>คูณแม่ </a:t>
            </a:r>
            <a:r>
              <a:rPr lang="en-US" dirty="0"/>
              <a:t>2 </a:t>
            </a:r>
            <a:r>
              <a:rPr lang="th-TH" dirty="0"/>
              <a:t>ถึง </a:t>
            </a:r>
            <a:r>
              <a:rPr lang="en-US" dirty="0"/>
              <a:t>12</a:t>
            </a:r>
            <a:endParaRPr lang="th-TH" dirty="0"/>
          </a:p>
        </p:txBody>
      </p:sp>
      <p:sp>
        <p:nvSpPr>
          <p:cNvPr id="41" name="Text Box 63"/>
          <p:cNvSpPr txBox="1">
            <a:spLocks noChangeArrowheads="1"/>
          </p:cNvSpPr>
          <p:nvPr/>
        </p:nvSpPr>
        <p:spPr bwMode="auto">
          <a:xfrm>
            <a:off x="398463" y="928688"/>
            <a:ext cx="8509000" cy="19034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wrap="none" lIns="90000" tIns="46800" rIns="90000" bIns="46800"/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for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(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m = 2; m &lt;= 12; m++)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for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(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k = 1; k &lt;= 12; k++)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.out.println(m + 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</a:rPr>
              <a:t>"x"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+ k + 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</a:rPr>
              <a:t>"\t = "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+(m * k));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}</a:t>
            </a:r>
            <a:endParaRPr lang="th-TH" sz="2000" b="1">
              <a:solidFill>
                <a:srgbClr val="000000"/>
              </a:solidFill>
              <a:latin typeface="Courier New" pitchFamily="49" charset="0"/>
            </a:endParaRP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.out.println(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</a:rPr>
              <a:t>"------------"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}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2" name="Text Box 63"/>
          <p:cNvSpPr txBox="1">
            <a:spLocks noChangeArrowheads="1"/>
          </p:cNvSpPr>
          <p:nvPr/>
        </p:nvSpPr>
        <p:spPr bwMode="auto">
          <a:xfrm>
            <a:off x="3627438" y="2963863"/>
            <a:ext cx="1992312" cy="3657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wrap="none" lIns="90000" tIns="46800" rIns="90000" bIns="46800"/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1800" b="1">
                <a:latin typeface="Courier New" pitchFamily="49" charset="0"/>
              </a:rPr>
              <a:t>2x1	 = 2</a:t>
            </a:r>
          </a:p>
          <a:p>
            <a:r>
              <a:rPr lang="en-US" sz="1800" b="1">
                <a:latin typeface="Courier New" pitchFamily="49" charset="0"/>
              </a:rPr>
              <a:t>2x2	 = 4</a:t>
            </a:r>
          </a:p>
          <a:p>
            <a:r>
              <a:rPr lang="en-US" sz="1800" b="1">
                <a:latin typeface="Courier New" pitchFamily="49" charset="0"/>
              </a:rPr>
              <a:t>...</a:t>
            </a:r>
          </a:p>
          <a:p>
            <a:r>
              <a:rPr lang="en-US" sz="1800" b="1">
                <a:latin typeface="Courier New" pitchFamily="49" charset="0"/>
              </a:rPr>
              <a:t>2x8	 = 16</a:t>
            </a:r>
          </a:p>
          <a:p>
            <a:r>
              <a:rPr lang="en-US" sz="1800" b="1">
                <a:latin typeface="Courier New" pitchFamily="49" charset="0"/>
              </a:rPr>
              <a:t>2x9	 = 18</a:t>
            </a:r>
          </a:p>
          <a:p>
            <a:r>
              <a:rPr lang="en-US" sz="1800" b="1">
                <a:latin typeface="Courier New" pitchFamily="49" charset="0"/>
              </a:rPr>
              <a:t>2x10	 = 20</a:t>
            </a:r>
          </a:p>
          <a:p>
            <a:r>
              <a:rPr lang="en-US" sz="1800" b="1">
                <a:latin typeface="Courier New" pitchFamily="49" charset="0"/>
              </a:rPr>
              <a:t>2x11	 = 22</a:t>
            </a:r>
          </a:p>
          <a:p>
            <a:r>
              <a:rPr lang="en-US" sz="1800" b="1">
                <a:latin typeface="Courier New" pitchFamily="49" charset="0"/>
              </a:rPr>
              <a:t>2x12	 = 24</a:t>
            </a:r>
          </a:p>
          <a:p>
            <a:r>
              <a:rPr lang="en-US" sz="1800" b="1">
                <a:latin typeface="Courier New" pitchFamily="49" charset="0"/>
              </a:rPr>
              <a:t>------------</a:t>
            </a:r>
          </a:p>
          <a:p>
            <a:r>
              <a:rPr lang="en-US" sz="1800" b="1">
                <a:latin typeface="Courier New" pitchFamily="49" charset="0"/>
              </a:rPr>
              <a:t>3x1	 = 3</a:t>
            </a:r>
          </a:p>
          <a:p>
            <a:r>
              <a:rPr lang="en-US" sz="1800" b="1">
                <a:latin typeface="Courier New" pitchFamily="49" charset="0"/>
              </a:rPr>
              <a:t>3x2	 = 6</a:t>
            </a:r>
          </a:p>
          <a:p>
            <a:r>
              <a:rPr lang="en-US" sz="1800" b="1">
                <a:latin typeface="Courier New" pitchFamily="49" charset="0"/>
              </a:rPr>
              <a:t>3x6	 = 18</a:t>
            </a:r>
          </a:p>
          <a:p>
            <a:r>
              <a:rPr lang="en-US" sz="1800" b="1">
                <a:latin typeface="Courier New" pitchFamily="49" charset="0"/>
              </a:rPr>
              <a:t>...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build="p" animBg="1"/>
      <p:bldP spid="42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การ</a:t>
            </a:r>
            <a:r>
              <a:rPr lang="th-TH" dirty="0"/>
              <a:t>เรียงลำดับ</a:t>
            </a:r>
            <a:r>
              <a:rPr lang="th-TH" dirty="0" smtClean="0"/>
              <a:t>ข้อมูลแบบฟอง </a:t>
            </a:r>
            <a:r>
              <a:rPr lang="en-US" dirty="0" smtClean="0"/>
              <a:t>(bubble sort)</a:t>
            </a:r>
            <a:endParaRPr lang="th-TH" dirty="0"/>
          </a:p>
        </p:txBody>
      </p:sp>
      <p:grpSp>
        <p:nvGrpSpPr>
          <p:cNvPr id="2" name="Group 194"/>
          <p:cNvGrpSpPr>
            <a:grpSpLocks/>
          </p:cNvGrpSpPr>
          <p:nvPr/>
        </p:nvGrpSpPr>
        <p:grpSpPr bwMode="auto">
          <a:xfrm>
            <a:off x="2814638" y="898525"/>
            <a:ext cx="3165475" cy="406400"/>
            <a:chOff x="2814178" y="898749"/>
            <a:chExt cx="3165476" cy="406400"/>
          </a:xfrm>
        </p:grpSpPr>
        <p:sp>
          <p:nvSpPr>
            <p:cNvPr id="42078" name="Text Box 5"/>
            <p:cNvSpPr txBox="1">
              <a:spLocks noChangeArrowheads="1"/>
            </p:cNvSpPr>
            <p:nvPr/>
          </p:nvSpPr>
          <p:spPr bwMode="auto">
            <a:xfrm>
              <a:off x="2814178" y="898749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th-TH" sz="2000" b="1">
                  <a:latin typeface="Courier New" pitchFamily="49" charset="0"/>
                  <a:cs typeface="Courier New" pitchFamily="49" charset="0"/>
                </a:rPr>
                <a:t>3</a:t>
              </a: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2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42079" name="Text Box 6"/>
            <p:cNvSpPr txBox="1">
              <a:spLocks noChangeArrowheads="1"/>
            </p:cNvSpPr>
            <p:nvPr/>
          </p:nvSpPr>
          <p:spPr bwMode="auto">
            <a:xfrm>
              <a:off x="3447590" y="898749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th-TH" sz="2000" b="1">
                  <a:latin typeface="Courier New" pitchFamily="49" charset="0"/>
                  <a:cs typeface="Courier New" pitchFamily="49" charset="0"/>
                </a:rPr>
                <a:t>2</a:t>
              </a: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3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42080" name="Text Box 7"/>
            <p:cNvSpPr txBox="1">
              <a:spLocks noChangeArrowheads="1"/>
            </p:cNvSpPr>
            <p:nvPr/>
          </p:nvSpPr>
          <p:spPr bwMode="auto">
            <a:xfrm>
              <a:off x="4081003" y="898749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11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42081" name="Text Box 8"/>
            <p:cNvSpPr txBox="1">
              <a:spLocks noChangeArrowheads="1"/>
            </p:cNvSpPr>
            <p:nvPr/>
          </p:nvSpPr>
          <p:spPr bwMode="auto">
            <a:xfrm>
              <a:off x="4714415" y="898749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55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42082" name="Text Box 9"/>
            <p:cNvSpPr txBox="1">
              <a:spLocks noChangeArrowheads="1"/>
            </p:cNvSpPr>
            <p:nvPr/>
          </p:nvSpPr>
          <p:spPr bwMode="auto">
            <a:xfrm>
              <a:off x="5347829" y="898749"/>
              <a:ext cx="631825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18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</p:grpSp>
      <p:grpSp>
        <p:nvGrpSpPr>
          <p:cNvPr id="3" name="Group 195"/>
          <p:cNvGrpSpPr>
            <a:grpSpLocks/>
          </p:cNvGrpSpPr>
          <p:nvPr/>
        </p:nvGrpSpPr>
        <p:grpSpPr bwMode="auto">
          <a:xfrm>
            <a:off x="2814638" y="1431925"/>
            <a:ext cx="3165475" cy="406400"/>
            <a:chOff x="2814178" y="1431911"/>
            <a:chExt cx="3165476" cy="406400"/>
          </a:xfrm>
        </p:grpSpPr>
        <p:sp>
          <p:nvSpPr>
            <p:cNvPr id="42073" name="Text Box 5"/>
            <p:cNvSpPr txBox="1">
              <a:spLocks noChangeArrowheads="1"/>
            </p:cNvSpPr>
            <p:nvPr/>
          </p:nvSpPr>
          <p:spPr bwMode="auto">
            <a:xfrm>
              <a:off x="2814178" y="1431911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23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42074" name="Text Box 6"/>
            <p:cNvSpPr txBox="1">
              <a:spLocks noChangeArrowheads="1"/>
            </p:cNvSpPr>
            <p:nvPr/>
          </p:nvSpPr>
          <p:spPr bwMode="auto">
            <a:xfrm>
              <a:off x="3447590" y="1431911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32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42075" name="Text Box 7"/>
            <p:cNvSpPr txBox="1">
              <a:spLocks noChangeArrowheads="1"/>
            </p:cNvSpPr>
            <p:nvPr/>
          </p:nvSpPr>
          <p:spPr bwMode="auto">
            <a:xfrm>
              <a:off x="4081003" y="1431911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11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42076" name="Text Box 8"/>
            <p:cNvSpPr txBox="1">
              <a:spLocks noChangeArrowheads="1"/>
            </p:cNvSpPr>
            <p:nvPr/>
          </p:nvSpPr>
          <p:spPr bwMode="auto">
            <a:xfrm>
              <a:off x="4714415" y="1431911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55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42077" name="Text Box 9"/>
            <p:cNvSpPr txBox="1">
              <a:spLocks noChangeArrowheads="1"/>
            </p:cNvSpPr>
            <p:nvPr/>
          </p:nvSpPr>
          <p:spPr bwMode="auto">
            <a:xfrm>
              <a:off x="5347829" y="1431911"/>
              <a:ext cx="631825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18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</p:grpSp>
      <p:grpSp>
        <p:nvGrpSpPr>
          <p:cNvPr id="4" name="Group 196"/>
          <p:cNvGrpSpPr>
            <a:grpSpLocks/>
          </p:cNvGrpSpPr>
          <p:nvPr/>
        </p:nvGrpSpPr>
        <p:grpSpPr bwMode="auto">
          <a:xfrm>
            <a:off x="2814638" y="1965325"/>
            <a:ext cx="3165475" cy="406400"/>
            <a:chOff x="2814178" y="1965073"/>
            <a:chExt cx="3165476" cy="406400"/>
          </a:xfrm>
        </p:grpSpPr>
        <p:sp>
          <p:nvSpPr>
            <p:cNvPr id="42068" name="Text Box 5"/>
            <p:cNvSpPr txBox="1">
              <a:spLocks noChangeArrowheads="1"/>
            </p:cNvSpPr>
            <p:nvPr/>
          </p:nvSpPr>
          <p:spPr bwMode="auto">
            <a:xfrm>
              <a:off x="2814178" y="1965073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23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42069" name="Text Box 6"/>
            <p:cNvSpPr txBox="1">
              <a:spLocks noChangeArrowheads="1"/>
            </p:cNvSpPr>
            <p:nvPr/>
          </p:nvSpPr>
          <p:spPr bwMode="auto">
            <a:xfrm>
              <a:off x="3447590" y="1965073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11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42070" name="Text Box 7"/>
            <p:cNvSpPr txBox="1">
              <a:spLocks noChangeArrowheads="1"/>
            </p:cNvSpPr>
            <p:nvPr/>
          </p:nvSpPr>
          <p:spPr bwMode="auto">
            <a:xfrm>
              <a:off x="4081003" y="1965073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32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42071" name="Text Box 8"/>
            <p:cNvSpPr txBox="1">
              <a:spLocks noChangeArrowheads="1"/>
            </p:cNvSpPr>
            <p:nvPr/>
          </p:nvSpPr>
          <p:spPr bwMode="auto">
            <a:xfrm>
              <a:off x="4714415" y="1965073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55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42072" name="Text Box 9"/>
            <p:cNvSpPr txBox="1">
              <a:spLocks noChangeArrowheads="1"/>
            </p:cNvSpPr>
            <p:nvPr/>
          </p:nvSpPr>
          <p:spPr bwMode="auto">
            <a:xfrm>
              <a:off x="5347829" y="1965073"/>
              <a:ext cx="631825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18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</p:grpSp>
      <p:grpSp>
        <p:nvGrpSpPr>
          <p:cNvPr id="5" name="Group 197"/>
          <p:cNvGrpSpPr>
            <a:grpSpLocks/>
          </p:cNvGrpSpPr>
          <p:nvPr/>
        </p:nvGrpSpPr>
        <p:grpSpPr bwMode="auto">
          <a:xfrm>
            <a:off x="2814638" y="2498725"/>
            <a:ext cx="3165475" cy="406400"/>
            <a:chOff x="2814178" y="2498235"/>
            <a:chExt cx="3165476" cy="406400"/>
          </a:xfrm>
        </p:grpSpPr>
        <p:sp>
          <p:nvSpPr>
            <p:cNvPr id="42063" name="Text Box 5"/>
            <p:cNvSpPr txBox="1">
              <a:spLocks noChangeArrowheads="1"/>
            </p:cNvSpPr>
            <p:nvPr/>
          </p:nvSpPr>
          <p:spPr bwMode="auto">
            <a:xfrm>
              <a:off x="2814178" y="2498235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23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42064" name="Text Box 6"/>
            <p:cNvSpPr txBox="1">
              <a:spLocks noChangeArrowheads="1"/>
            </p:cNvSpPr>
            <p:nvPr/>
          </p:nvSpPr>
          <p:spPr bwMode="auto">
            <a:xfrm>
              <a:off x="3447590" y="2498235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11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42065" name="Text Box 7"/>
            <p:cNvSpPr txBox="1">
              <a:spLocks noChangeArrowheads="1"/>
            </p:cNvSpPr>
            <p:nvPr/>
          </p:nvSpPr>
          <p:spPr bwMode="auto">
            <a:xfrm>
              <a:off x="4081003" y="2498235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32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42066" name="Text Box 8"/>
            <p:cNvSpPr txBox="1">
              <a:spLocks noChangeArrowheads="1"/>
            </p:cNvSpPr>
            <p:nvPr/>
          </p:nvSpPr>
          <p:spPr bwMode="auto">
            <a:xfrm>
              <a:off x="4714415" y="2498235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55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42067" name="Text Box 9"/>
            <p:cNvSpPr txBox="1">
              <a:spLocks noChangeArrowheads="1"/>
            </p:cNvSpPr>
            <p:nvPr/>
          </p:nvSpPr>
          <p:spPr bwMode="auto">
            <a:xfrm>
              <a:off x="5347829" y="2498235"/>
              <a:ext cx="631825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18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</p:grpSp>
      <p:grpSp>
        <p:nvGrpSpPr>
          <p:cNvPr id="6" name="Group 108"/>
          <p:cNvGrpSpPr>
            <a:grpSpLocks/>
          </p:cNvGrpSpPr>
          <p:nvPr/>
        </p:nvGrpSpPr>
        <p:grpSpPr bwMode="auto">
          <a:xfrm>
            <a:off x="2905125" y="904875"/>
            <a:ext cx="1047750" cy="412750"/>
            <a:chOff x="530942" y="1917290"/>
            <a:chExt cx="1047136" cy="412954"/>
          </a:xfrm>
        </p:grpSpPr>
        <p:sp>
          <p:nvSpPr>
            <p:cNvPr id="42061" name="Oval 106"/>
            <p:cNvSpPr>
              <a:spLocks noChangeArrowheads="1"/>
            </p:cNvSpPr>
            <p:nvPr/>
          </p:nvSpPr>
          <p:spPr bwMode="auto">
            <a:xfrm>
              <a:off x="530942" y="1917290"/>
              <a:ext cx="412955" cy="412954"/>
            </a:xfrm>
            <a:prstGeom prst="ellipse">
              <a:avLst/>
            </a:pr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062" name="Oval 107"/>
            <p:cNvSpPr>
              <a:spLocks noChangeArrowheads="1"/>
            </p:cNvSpPr>
            <p:nvPr/>
          </p:nvSpPr>
          <p:spPr bwMode="auto">
            <a:xfrm>
              <a:off x="1165123" y="1917290"/>
              <a:ext cx="412955" cy="412954"/>
            </a:xfrm>
            <a:prstGeom prst="ellipse">
              <a:avLst/>
            </a:pr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" name="Group 109"/>
          <p:cNvGrpSpPr>
            <a:grpSpLocks/>
          </p:cNvGrpSpPr>
          <p:nvPr/>
        </p:nvGrpSpPr>
        <p:grpSpPr bwMode="auto">
          <a:xfrm>
            <a:off x="3524250" y="1420813"/>
            <a:ext cx="1047750" cy="412750"/>
            <a:chOff x="530942" y="1917290"/>
            <a:chExt cx="1047136" cy="412954"/>
          </a:xfrm>
        </p:grpSpPr>
        <p:sp>
          <p:nvSpPr>
            <p:cNvPr id="42059" name="Oval 110"/>
            <p:cNvSpPr>
              <a:spLocks noChangeArrowheads="1"/>
            </p:cNvSpPr>
            <p:nvPr/>
          </p:nvSpPr>
          <p:spPr bwMode="auto">
            <a:xfrm>
              <a:off x="530942" y="1917290"/>
              <a:ext cx="412955" cy="412954"/>
            </a:xfrm>
            <a:prstGeom prst="ellipse">
              <a:avLst/>
            </a:pr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060" name="Oval 111"/>
            <p:cNvSpPr>
              <a:spLocks noChangeArrowheads="1"/>
            </p:cNvSpPr>
            <p:nvPr/>
          </p:nvSpPr>
          <p:spPr bwMode="auto">
            <a:xfrm>
              <a:off x="1165123" y="1917290"/>
              <a:ext cx="412955" cy="412954"/>
            </a:xfrm>
            <a:prstGeom prst="ellipse">
              <a:avLst/>
            </a:pr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" name="Group 112"/>
          <p:cNvGrpSpPr>
            <a:grpSpLocks/>
          </p:cNvGrpSpPr>
          <p:nvPr/>
        </p:nvGrpSpPr>
        <p:grpSpPr bwMode="auto">
          <a:xfrm>
            <a:off x="4173538" y="1981200"/>
            <a:ext cx="1047750" cy="412750"/>
            <a:chOff x="530942" y="1917290"/>
            <a:chExt cx="1047136" cy="412954"/>
          </a:xfrm>
        </p:grpSpPr>
        <p:sp>
          <p:nvSpPr>
            <p:cNvPr id="42057" name="Oval 113"/>
            <p:cNvSpPr>
              <a:spLocks noChangeArrowheads="1"/>
            </p:cNvSpPr>
            <p:nvPr/>
          </p:nvSpPr>
          <p:spPr bwMode="auto">
            <a:xfrm>
              <a:off x="530942" y="1917290"/>
              <a:ext cx="412955" cy="412954"/>
            </a:xfrm>
            <a:prstGeom prst="ellipse">
              <a:avLst/>
            </a:pr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058" name="Oval 114"/>
            <p:cNvSpPr>
              <a:spLocks noChangeArrowheads="1"/>
            </p:cNvSpPr>
            <p:nvPr/>
          </p:nvSpPr>
          <p:spPr bwMode="auto">
            <a:xfrm>
              <a:off x="1165123" y="1917290"/>
              <a:ext cx="412955" cy="412954"/>
            </a:xfrm>
            <a:prstGeom prst="ellipse">
              <a:avLst/>
            </a:pr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" name="Group 115"/>
          <p:cNvGrpSpPr>
            <a:grpSpLocks/>
          </p:cNvGrpSpPr>
          <p:nvPr/>
        </p:nvGrpSpPr>
        <p:grpSpPr bwMode="auto">
          <a:xfrm>
            <a:off x="4792663" y="2497138"/>
            <a:ext cx="1047750" cy="412750"/>
            <a:chOff x="530942" y="1917290"/>
            <a:chExt cx="1047136" cy="412954"/>
          </a:xfrm>
        </p:grpSpPr>
        <p:sp>
          <p:nvSpPr>
            <p:cNvPr id="42055" name="Oval 116"/>
            <p:cNvSpPr>
              <a:spLocks noChangeArrowheads="1"/>
            </p:cNvSpPr>
            <p:nvPr/>
          </p:nvSpPr>
          <p:spPr bwMode="auto">
            <a:xfrm>
              <a:off x="530942" y="1917290"/>
              <a:ext cx="412955" cy="412954"/>
            </a:xfrm>
            <a:prstGeom prst="ellipse">
              <a:avLst/>
            </a:pr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056" name="Oval 117"/>
            <p:cNvSpPr>
              <a:spLocks noChangeArrowheads="1"/>
            </p:cNvSpPr>
            <p:nvPr/>
          </p:nvSpPr>
          <p:spPr bwMode="auto">
            <a:xfrm>
              <a:off x="1165123" y="1917290"/>
              <a:ext cx="412955" cy="412954"/>
            </a:xfrm>
            <a:prstGeom prst="ellipse">
              <a:avLst/>
            </a:pr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" name="Group 198"/>
          <p:cNvGrpSpPr>
            <a:grpSpLocks/>
          </p:cNvGrpSpPr>
          <p:nvPr/>
        </p:nvGrpSpPr>
        <p:grpSpPr bwMode="auto">
          <a:xfrm>
            <a:off x="2814638" y="3032125"/>
            <a:ext cx="3165475" cy="406400"/>
            <a:chOff x="2814178" y="3031397"/>
            <a:chExt cx="3165476" cy="406400"/>
          </a:xfrm>
        </p:grpSpPr>
        <p:sp>
          <p:nvSpPr>
            <p:cNvPr id="42050" name="Text Box 5"/>
            <p:cNvSpPr txBox="1">
              <a:spLocks noChangeArrowheads="1"/>
            </p:cNvSpPr>
            <p:nvPr/>
          </p:nvSpPr>
          <p:spPr bwMode="auto">
            <a:xfrm>
              <a:off x="2814178" y="3031397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23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42051" name="Text Box 6"/>
            <p:cNvSpPr txBox="1">
              <a:spLocks noChangeArrowheads="1"/>
            </p:cNvSpPr>
            <p:nvPr/>
          </p:nvSpPr>
          <p:spPr bwMode="auto">
            <a:xfrm>
              <a:off x="3447590" y="3031397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11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42052" name="Text Box 7"/>
            <p:cNvSpPr txBox="1">
              <a:spLocks noChangeArrowheads="1"/>
            </p:cNvSpPr>
            <p:nvPr/>
          </p:nvSpPr>
          <p:spPr bwMode="auto">
            <a:xfrm>
              <a:off x="4081003" y="3031397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32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42053" name="Text Box 8"/>
            <p:cNvSpPr txBox="1">
              <a:spLocks noChangeArrowheads="1"/>
            </p:cNvSpPr>
            <p:nvPr/>
          </p:nvSpPr>
          <p:spPr bwMode="auto">
            <a:xfrm>
              <a:off x="4714415" y="3031397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18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42054" name="Text Box 9"/>
            <p:cNvSpPr txBox="1">
              <a:spLocks noChangeArrowheads="1"/>
            </p:cNvSpPr>
            <p:nvPr/>
          </p:nvSpPr>
          <p:spPr bwMode="auto">
            <a:xfrm>
              <a:off x="5347829" y="3031397"/>
              <a:ext cx="631825" cy="4064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solidFill>
                    <a:schemeClr val="bg1"/>
                  </a:solidFill>
                  <a:latin typeface="Courier New" pitchFamily="49" charset="0"/>
                  <a:cs typeface="Courier New" pitchFamily="49" charset="0"/>
                </a:rPr>
                <a:t>55</a:t>
              </a:r>
              <a:endParaRPr lang="th-TH" sz="2000" b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</p:grpSp>
      <p:grpSp>
        <p:nvGrpSpPr>
          <p:cNvPr id="11" name="Group 129"/>
          <p:cNvGrpSpPr>
            <a:grpSpLocks/>
          </p:cNvGrpSpPr>
          <p:nvPr/>
        </p:nvGrpSpPr>
        <p:grpSpPr bwMode="auto">
          <a:xfrm>
            <a:off x="2905125" y="3052763"/>
            <a:ext cx="1047750" cy="412750"/>
            <a:chOff x="530942" y="1917290"/>
            <a:chExt cx="1047136" cy="412954"/>
          </a:xfrm>
        </p:grpSpPr>
        <p:sp>
          <p:nvSpPr>
            <p:cNvPr id="42048" name="Oval 130"/>
            <p:cNvSpPr>
              <a:spLocks noChangeArrowheads="1"/>
            </p:cNvSpPr>
            <p:nvPr/>
          </p:nvSpPr>
          <p:spPr bwMode="auto">
            <a:xfrm>
              <a:off x="530942" y="1917290"/>
              <a:ext cx="412955" cy="412954"/>
            </a:xfrm>
            <a:prstGeom prst="ellipse">
              <a:avLst/>
            </a:prstGeom>
            <a:noFill/>
            <a:ln w="28575" algn="ctr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049" name="Oval 131"/>
            <p:cNvSpPr>
              <a:spLocks noChangeArrowheads="1"/>
            </p:cNvSpPr>
            <p:nvPr/>
          </p:nvSpPr>
          <p:spPr bwMode="auto">
            <a:xfrm>
              <a:off x="1165123" y="1917290"/>
              <a:ext cx="412955" cy="412954"/>
            </a:xfrm>
            <a:prstGeom prst="ellipse">
              <a:avLst/>
            </a:prstGeom>
            <a:noFill/>
            <a:ln w="28575" algn="ctr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2" name="Group 199"/>
          <p:cNvGrpSpPr>
            <a:grpSpLocks/>
          </p:cNvGrpSpPr>
          <p:nvPr/>
        </p:nvGrpSpPr>
        <p:grpSpPr bwMode="auto">
          <a:xfrm>
            <a:off x="2814638" y="3563938"/>
            <a:ext cx="3165475" cy="406400"/>
            <a:chOff x="2814178" y="3564559"/>
            <a:chExt cx="3165476" cy="406400"/>
          </a:xfrm>
        </p:grpSpPr>
        <p:sp>
          <p:nvSpPr>
            <p:cNvPr id="42043" name="Text Box 5"/>
            <p:cNvSpPr txBox="1">
              <a:spLocks noChangeArrowheads="1"/>
            </p:cNvSpPr>
            <p:nvPr/>
          </p:nvSpPr>
          <p:spPr bwMode="auto">
            <a:xfrm>
              <a:off x="2814178" y="3564559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11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42044" name="Text Box 6"/>
            <p:cNvSpPr txBox="1">
              <a:spLocks noChangeArrowheads="1"/>
            </p:cNvSpPr>
            <p:nvPr/>
          </p:nvSpPr>
          <p:spPr bwMode="auto">
            <a:xfrm>
              <a:off x="3447590" y="3564559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23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42045" name="Text Box 7"/>
            <p:cNvSpPr txBox="1">
              <a:spLocks noChangeArrowheads="1"/>
            </p:cNvSpPr>
            <p:nvPr/>
          </p:nvSpPr>
          <p:spPr bwMode="auto">
            <a:xfrm>
              <a:off x="4081003" y="3564559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32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42046" name="Text Box 8"/>
            <p:cNvSpPr txBox="1">
              <a:spLocks noChangeArrowheads="1"/>
            </p:cNvSpPr>
            <p:nvPr/>
          </p:nvSpPr>
          <p:spPr bwMode="auto">
            <a:xfrm>
              <a:off x="4714415" y="3564559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18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42047" name="Text Box 9"/>
            <p:cNvSpPr txBox="1">
              <a:spLocks noChangeArrowheads="1"/>
            </p:cNvSpPr>
            <p:nvPr/>
          </p:nvSpPr>
          <p:spPr bwMode="auto">
            <a:xfrm>
              <a:off x="5347829" y="3564559"/>
              <a:ext cx="631825" cy="4064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solidFill>
                    <a:schemeClr val="bg1"/>
                  </a:solidFill>
                  <a:latin typeface="Courier New" pitchFamily="49" charset="0"/>
                  <a:cs typeface="Courier New" pitchFamily="49" charset="0"/>
                </a:rPr>
                <a:t>55</a:t>
              </a:r>
              <a:endParaRPr lang="th-TH" sz="2000" b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</p:grpSp>
      <p:grpSp>
        <p:nvGrpSpPr>
          <p:cNvPr id="13" name="Group 200"/>
          <p:cNvGrpSpPr>
            <a:grpSpLocks/>
          </p:cNvGrpSpPr>
          <p:nvPr/>
        </p:nvGrpSpPr>
        <p:grpSpPr bwMode="auto">
          <a:xfrm>
            <a:off x="2814638" y="4097338"/>
            <a:ext cx="3165475" cy="406400"/>
            <a:chOff x="2814178" y="4097721"/>
            <a:chExt cx="3165476" cy="406400"/>
          </a:xfrm>
        </p:grpSpPr>
        <p:sp>
          <p:nvSpPr>
            <p:cNvPr id="42038" name="Text Box 5"/>
            <p:cNvSpPr txBox="1">
              <a:spLocks noChangeArrowheads="1"/>
            </p:cNvSpPr>
            <p:nvPr/>
          </p:nvSpPr>
          <p:spPr bwMode="auto">
            <a:xfrm>
              <a:off x="2814178" y="4097721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11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42039" name="Text Box 6"/>
            <p:cNvSpPr txBox="1">
              <a:spLocks noChangeArrowheads="1"/>
            </p:cNvSpPr>
            <p:nvPr/>
          </p:nvSpPr>
          <p:spPr bwMode="auto">
            <a:xfrm>
              <a:off x="3447590" y="4097721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23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42040" name="Text Box 7"/>
            <p:cNvSpPr txBox="1">
              <a:spLocks noChangeArrowheads="1"/>
            </p:cNvSpPr>
            <p:nvPr/>
          </p:nvSpPr>
          <p:spPr bwMode="auto">
            <a:xfrm>
              <a:off x="4081003" y="4097721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32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42041" name="Text Box 8"/>
            <p:cNvSpPr txBox="1">
              <a:spLocks noChangeArrowheads="1"/>
            </p:cNvSpPr>
            <p:nvPr/>
          </p:nvSpPr>
          <p:spPr bwMode="auto">
            <a:xfrm>
              <a:off x="4714415" y="4097721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18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42042" name="Text Box 9"/>
            <p:cNvSpPr txBox="1">
              <a:spLocks noChangeArrowheads="1"/>
            </p:cNvSpPr>
            <p:nvPr/>
          </p:nvSpPr>
          <p:spPr bwMode="auto">
            <a:xfrm>
              <a:off x="5347829" y="4097721"/>
              <a:ext cx="631825" cy="4064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solidFill>
                    <a:schemeClr val="bg1"/>
                  </a:solidFill>
                  <a:latin typeface="Courier New" pitchFamily="49" charset="0"/>
                  <a:cs typeface="Courier New" pitchFamily="49" charset="0"/>
                </a:rPr>
                <a:t>55</a:t>
              </a:r>
              <a:endParaRPr lang="th-TH" sz="2000" b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</p:grpSp>
      <p:grpSp>
        <p:nvGrpSpPr>
          <p:cNvPr id="14" name="Group 201"/>
          <p:cNvGrpSpPr>
            <a:grpSpLocks/>
          </p:cNvGrpSpPr>
          <p:nvPr/>
        </p:nvGrpSpPr>
        <p:grpSpPr bwMode="auto">
          <a:xfrm>
            <a:off x="2814638" y="4630738"/>
            <a:ext cx="3165475" cy="406400"/>
            <a:chOff x="2814178" y="4630883"/>
            <a:chExt cx="3165476" cy="406400"/>
          </a:xfrm>
        </p:grpSpPr>
        <p:sp>
          <p:nvSpPr>
            <p:cNvPr id="42033" name="Text Box 5"/>
            <p:cNvSpPr txBox="1">
              <a:spLocks noChangeArrowheads="1"/>
            </p:cNvSpPr>
            <p:nvPr/>
          </p:nvSpPr>
          <p:spPr bwMode="auto">
            <a:xfrm>
              <a:off x="2814178" y="4630883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11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42034" name="Text Box 6"/>
            <p:cNvSpPr txBox="1">
              <a:spLocks noChangeArrowheads="1"/>
            </p:cNvSpPr>
            <p:nvPr/>
          </p:nvSpPr>
          <p:spPr bwMode="auto">
            <a:xfrm>
              <a:off x="3447590" y="4630883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23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42035" name="Text Box 7"/>
            <p:cNvSpPr txBox="1">
              <a:spLocks noChangeArrowheads="1"/>
            </p:cNvSpPr>
            <p:nvPr/>
          </p:nvSpPr>
          <p:spPr bwMode="auto">
            <a:xfrm>
              <a:off x="4081003" y="4630883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18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42036" name="Text Box 8"/>
            <p:cNvSpPr txBox="1">
              <a:spLocks noChangeArrowheads="1"/>
            </p:cNvSpPr>
            <p:nvPr/>
          </p:nvSpPr>
          <p:spPr bwMode="auto">
            <a:xfrm>
              <a:off x="4714415" y="4630883"/>
              <a:ext cx="633412" cy="4064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solidFill>
                    <a:schemeClr val="bg1"/>
                  </a:solidFill>
                  <a:latin typeface="Courier New" pitchFamily="49" charset="0"/>
                  <a:cs typeface="Courier New" pitchFamily="49" charset="0"/>
                </a:rPr>
                <a:t>32</a:t>
              </a:r>
              <a:endParaRPr lang="th-TH" sz="2000" b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42037" name="Text Box 9"/>
            <p:cNvSpPr txBox="1">
              <a:spLocks noChangeArrowheads="1"/>
            </p:cNvSpPr>
            <p:nvPr/>
          </p:nvSpPr>
          <p:spPr bwMode="auto">
            <a:xfrm>
              <a:off x="5347829" y="4630883"/>
              <a:ext cx="631825" cy="4064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solidFill>
                    <a:schemeClr val="bg1"/>
                  </a:solidFill>
                  <a:latin typeface="Courier New" pitchFamily="49" charset="0"/>
                  <a:cs typeface="Courier New" pitchFamily="49" charset="0"/>
                </a:rPr>
                <a:t>55</a:t>
              </a:r>
              <a:endParaRPr lang="th-TH" sz="2000" b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</p:grpSp>
      <p:grpSp>
        <p:nvGrpSpPr>
          <p:cNvPr id="15" name="Group 155"/>
          <p:cNvGrpSpPr>
            <a:grpSpLocks/>
          </p:cNvGrpSpPr>
          <p:nvPr/>
        </p:nvGrpSpPr>
        <p:grpSpPr bwMode="auto">
          <a:xfrm>
            <a:off x="3540125" y="3568700"/>
            <a:ext cx="1046163" cy="412750"/>
            <a:chOff x="530942" y="1917290"/>
            <a:chExt cx="1047136" cy="412954"/>
          </a:xfrm>
        </p:grpSpPr>
        <p:sp>
          <p:nvSpPr>
            <p:cNvPr id="42031" name="Oval 156"/>
            <p:cNvSpPr>
              <a:spLocks noChangeArrowheads="1"/>
            </p:cNvSpPr>
            <p:nvPr/>
          </p:nvSpPr>
          <p:spPr bwMode="auto">
            <a:xfrm>
              <a:off x="530942" y="1917290"/>
              <a:ext cx="412955" cy="412954"/>
            </a:xfrm>
            <a:prstGeom prst="ellipse">
              <a:avLst/>
            </a:prstGeom>
            <a:noFill/>
            <a:ln w="28575" algn="ctr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032" name="Oval 157"/>
            <p:cNvSpPr>
              <a:spLocks noChangeArrowheads="1"/>
            </p:cNvSpPr>
            <p:nvPr/>
          </p:nvSpPr>
          <p:spPr bwMode="auto">
            <a:xfrm>
              <a:off x="1165123" y="1917290"/>
              <a:ext cx="412955" cy="412954"/>
            </a:xfrm>
            <a:prstGeom prst="ellipse">
              <a:avLst/>
            </a:prstGeom>
            <a:noFill/>
            <a:ln w="28575" algn="ctr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6" name="Group 158"/>
          <p:cNvGrpSpPr>
            <a:grpSpLocks/>
          </p:cNvGrpSpPr>
          <p:nvPr/>
        </p:nvGrpSpPr>
        <p:grpSpPr bwMode="auto">
          <a:xfrm>
            <a:off x="4187825" y="4114800"/>
            <a:ext cx="1047750" cy="412750"/>
            <a:chOff x="530942" y="1917290"/>
            <a:chExt cx="1047136" cy="412954"/>
          </a:xfrm>
        </p:grpSpPr>
        <p:sp>
          <p:nvSpPr>
            <p:cNvPr id="42029" name="Oval 159"/>
            <p:cNvSpPr>
              <a:spLocks noChangeArrowheads="1"/>
            </p:cNvSpPr>
            <p:nvPr/>
          </p:nvSpPr>
          <p:spPr bwMode="auto">
            <a:xfrm>
              <a:off x="530942" y="1917290"/>
              <a:ext cx="412955" cy="412954"/>
            </a:xfrm>
            <a:prstGeom prst="ellipse">
              <a:avLst/>
            </a:prstGeom>
            <a:noFill/>
            <a:ln w="28575" algn="ctr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030" name="Oval 160"/>
            <p:cNvSpPr>
              <a:spLocks noChangeArrowheads="1"/>
            </p:cNvSpPr>
            <p:nvPr/>
          </p:nvSpPr>
          <p:spPr bwMode="auto">
            <a:xfrm>
              <a:off x="1165123" y="1917290"/>
              <a:ext cx="412955" cy="412954"/>
            </a:xfrm>
            <a:prstGeom prst="ellipse">
              <a:avLst/>
            </a:prstGeom>
            <a:noFill/>
            <a:ln w="28575" algn="ctr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7" name="Group 202"/>
          <p:cNvGrpSpPr>
            <a:grpSpLocks/>
          </p:cNvGrpSpPr>
          <p:nvPr/>
        </p:nvGrpSpPr>
        <p:grpSpPr bwMode="auto">
          <a:xfrm>
            <a:off x="2814638" y="5164138"/>
            <a:ext cx="3165475" cy="406400"/>
            <a:chOff x="2814178" y="5164045"/>
            <a:chExt cx="3165476" cy="406400"/>
          </a:xfrm>
        </p:grpSpPr>
        <p:sp>
          <p:nvSpPr>
            <p:cNvPr id="42024" name="Text Box 5"/>
            <p:cNvSpPr txBox="1">
              <a:spLocks noChangeArrowheads="1"/>
            </p:cNvSpPr>
            <p:nvPr/>
          </p:nvSpPr>
          <p:spPr bwMode="auto">
            <a:xfrm>
              <a:off x="2814178" y="5164045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11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42025" name="Text Box 6"/>
            <p:cNvSpPr txBox="1">
              <a:spLocks noChangeArrowheads="1"/>
            </p:cNvSpPr>
            <p:nvPr/>
          </p:nvSpPr>
          <p:spPr bwMode="auto">
            <a:xfrm>
              <a:off x="3447590" y="5164045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23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42026" name="Text Box 7"/>
            <p:cNvSpPr txBox="1">
              <a:spLocks noChangeArrowheads="1"/>
            </p:cNvSpPr>
            <p:nvPr/>
          </p:nvSpPr>
          <p:spPr bwMode="auto">
            <a:xfrm>
              <a:off x="4081003" y="5164045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18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42027" name="Text Box 8"/>
            <p:cNvSpPr txBox="1">
              <a:spLocks noChangeArrowheads="1"/>
            </p:cNvSpPr>
            <p:nvPr/>
          </p:nvSpPr>
          <p:spPr bwMode="auto">
            <a:xfrm>
              <a:off x="4714415" y="5164045"/>
              <a:ext cx="633412" cy="4064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solidFill>
                    <a:schemeClr val="bg1"/>
                  </a:solidFill>
                  <a:latin typeface="Courier New" pitchFamily="49" charset="0"/>
                  <a:cs typeface="Courier New" pitchFamily="49" charset="0"/>
                </a:rPr>
                <a:t>32</a:t>
              </a:r>
              <a:endParaRPr lang="th-TH" sz="2000" b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42028" name="Text Box 9"/>
            <p:cNvSpPr txBox="1">
              <a:spLocks noChangeArrowheads="1"/>
            </p:cNvSpPr>
            <p:nvPr/>
          </p:nvSpPr>
          <p:spPr bwMode="auto">
            <a:xfrm>
              <a:off x="5347829" y="5164045"/>
              <a:ext cx="631825" cy="4064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solidFill>
                    <a:schemeClr val="bg1"/>
                  </a:solidFill>
                  <a:latin typeface="Courier New" pitchFamily="49" charset="0"/>
                  <a:cs typeface="Courier New" pitchFamily="49" charset="0"/>
                </a:rPr>
                <a:t>55</a:t>
              </a:r>
              <a:endParaRPr lang="th-TH" sz="2000" b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</p:grpSp>
      <p:grpSp>
        <p:nvGrpSpPr>
          <p:cNvPr id="18" name="Group 173"/>
          <p:cNvGrpSpPr>
            <a:grpSpLocks/>
          </p:cNvGrpSpPr>
          <p:nvPr/>
        </p:nvGrpSpPr>
        <p:grpSpPr bwMode="auto">
          <a:xfrm>
            <a:off x="2905125" y="4630738"/>
            <a:ext cx="1047750" cy="412750"/>
            <a:chOff x="530942" y="1917290"/>
            <a:chExt cx="1047136" cy="412954"/>
          </a:xfrm>
        </p:grpSpPr>
        <p:sp>
          <p:nvSpPr>
            <p:cNvPr id="42022" name="Oval 174"/>
            <p:cNvSpPr>
              <a:spLocks noChangeArrowheads="1"/>
            </p:cNvSpPr>
            <p:nvPr/>
          </p:nvSpPr>
          <p:spPr bwMode="auto">
            <a:xfrm>
              <a:off x="530942" y="1917290"/>
              <a:ext cx="412955" cy="412954"/>
            </a:xfrm>
            <a:prstGeom prst="ellipse">
              <a:avLst/>
            </a:prstGeom>
            <a:noFill/>
            <a:ln w="28575" algn="ctr">
              <a:solidFill>
                <a:srgbClr val="CC00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023" name="Oval 175"/>
            <p:cNvSpPr>
              <a:spLocks noChangeArrowheads="1"/>
            </p:cNvSpPr>
            <p:nvPr/>
          </p:nvSpPr>
          <p:spPr bwMode="auto">
            <a:xfrm>
              <a:off x="1165123" y="1917290"/>
              <a:ext cx="412955" cy="412954"/>
            </a:xfrm>
            <a:prstGeom prst="ellipse">
              <a:avLst/>
            </a:prstGeom>
            <a:noFill/>
            <a:ln w="28575" algn="ctr">
              <a:solidFill>
                <a:srgbClr val="CC00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9" name="Group 176"/>
          <p:cNvGrpSpPr>
            <a:grpSpLocks/>
          </p:cNvGrpSpPr>
          <p:nvPr/>
        </p:nvGrpSpPr>
        <p:grpSpPr bwMode="auto">
          <a:xfrm>
            <a:off x="3540125" y="5162550"/>
            <a:ext cx="1046163" cy="412750"/>
            <a:chOff x="530942" y="1917290"/>
            <a:chExt cx="1047136" cy="412954"/>
          </a:xfrm>
        </p:grpSpPr>
        <p:sp>
          <p:nvSpPr>
            <p:cNvPr id="42020" name="Oval 177"/>
            <p:cNvSpPr>
              <a:spLocks noChangeArrowheads="1"/>
            </p:cNvSpPr>
            <p:nvPr/>
          </p:nvSpPr>
          <p:spPr bwMode="auto">
            <a:xfrm>
              <a:off x="530942" y="1917290"/>
              <a:ext cx="412955" cy="412954"/>
            </a:xfrm>
            <a:prstGeom prst="ellipse">
              <a:avLst/>
            </a:prstGeom>
            <a:noFill/>
            <a:ln w="28575" algn="ctr">
              <a:solidFill>
                <a:srgbClr val="CC00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021" name="Oval 178"/>
            <p:cNvSpPr>
              <a:spLocks noChangeArrowheads="1"/>
            </p:cNvSpPr>
            <p:nvPr/>
          </p:nvSpPr>
          <p:spPr bwMode="auto">
            <a:xfrm>
              <a:off x="1165123" y="1917290"/>
              <a:ext cx="412955" cy="412954"/>
            </a:xfrm>
            <a:prstGeom prst="ellipse">
              <a:avLst/>
            </a:prstGeom>
            <a:noFill/>
            <a:ln w="28575" algn="ctr">
              <a:solidFill>
                <a:srgbClr val="CC00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" name="Group 203"/>
          <p:cNvGrpSpPr>
            <a:grpSpLocks/>
          </p:cNvGrpSpPr>
          <p:nvPr/>
        </p:nvGrpSpPr>
        <p:grpSpPr bwMode="auto">
          <a:xfrm>
            <a:off x="2814638" y="5697538"/>
            <a:ext cx="3165475" cy="406400"/>
            <a:chOff x="2814178" y="5697207"/>
            <a:chExt cx="3165476" cy="406400"/>
          </a:xfrm>
        </p:grpSpPr>
        <p:sp>
          <p:nvSpPr>
            <p:cNvPr id="42015" name="Text Box 5"/>
            <p:cNvSpPr txBox="1">
              <a:spLocks noChangeArrowheads="1"/>
            </p:cNvSpPr>
            <p:nvPr/>
          </p:nvSpPr>
          <p:spPr bwMode="auto">
            <a:xfrm>
              <a:off x="2814178" y="5697207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11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42016" name="Text Box 6"/>
            <p:cNvSpPr txBox="1">
              <a:spLocks noChangeArrowheads="1"/>
            </p:cNvSpPr>
            <p:nvPr/>
          </p:nvSpPr>
          <p:spPr bwMode="auto">
            <a:xfrm>
              <a:off x="3447590" y="5697207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18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42017" name="Text Box 7"/>
            <p:cNvSpPr txBox="1">
              <a:spLocks noChangeArrowheads="1"/>
            </p:cNvSpPr>
            <p:nvPr/>
          </p:nvSpPr>
          <p:spPr bwMode="auto">
            <a:xfrm>
              <a:off x="4081003" y="5697207"/>
              <a:ext cx="633412" cy="4064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solidFill>
                    <a:schemeClr val="bg1"/>
                  </a:solidFill>
                  <a:latin typeface="Courier New" pitchFamily="49" charset="0"/>
                  <a:cs typeface="Courier New" pitchFamily="49" charset="0"/>
                </a:rPr>
                <a:t>23</a:t>
              </a:r>
              <a:endParaRPr lang="th-TH" sz="2000" b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42018" name="Text Box 8"/>
            <p:cNvSpPr txBox="1">
              <a:spLocks noChangeArrowheads="1"/>
            </p:cNvSpPr>
            <p:nvPr/>
          </p:nvSpPr>
          <p:spPr bwMode="auto">
            <a:xfrm>
              <a:off x="4714415" y="5697207"/>
              <a:ext cx="633412" cy="4064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solidFill>
                    <a:schemeClr val="bg1"/>
                  </a:solidFill>
                  <a:latin typeface="Courier New" pitchFamily="49" charset="0"/>
                  <a:cs typeface="Courier New" pitchFamily="49" charset="0"/>
                </a:rPr>
                <a:t>32</a:t>
              </a:r>
              <a:endParaRPr lang="th-TH" sz="2000" b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42019" name="Text Box 9"/>
            <p:cNvSpPr txBox="1">
              <a:spLocks noChangeArrowheads="1"/>
            </p:cNvSpPr>
            <p:nvPr/>
          </p:nvSpPr>
          <p:spPr bwMode="auto">
            <a:xfrm>
              <a:off x="5347829" y="5697207"/>
              <a:ext cx="631825" cy="4064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solidFill>
                    <a:schemeClr val="bg1"/>
                  </a:solidFill>
                  <a:latin typeface="Courier New" pitchFamily="49" charset="0"/>
                  <a:cs typeface="Courier New" pitchFamily="49" charset="0"/>
                </a:rPr>
                <a:t>55</a:t>
              </a:r>
              <a:endParaRPr lang="th-TH" sz="2000" b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</p:grpSp>
      <p:grpSp>
        <p:nvGrpSpPr>
          <p:cNvPr id="21" name="Group 185"/>
          <p:cNvGrpSpPr>
            <a:grpSpLocks/>
          </p:cNvGrpSpPr>
          <p:nvPr/>
        </p:nvGrpSpPr>
        <p:grpSpPr bwMode="auto">
          <a:xfrm>
            <a:off x="2905125" y="5707063"/>
            <a:ext cx="1047750" cy="412750"/>
            <a:chOff x="530942" y="1917290"/>
            <a:chExt cx="1047136" cy="412954"/>
          </a:xfrm>
        </p:grpSpPr>
        <p:sp>
          <p:nvSpPr>
            <p:cNvPr id="42013" name="Oval 186"/>
            <p:cNvSpPr>
              <a:spLocks noChangeArrowheads="1"/>
            </p:cNvSpPr>
            <p:nvPr/>
          </p:nvSpPr>
          <p:spPr bwMode="auto">
            <a:xfrm>
              <a:off x="530942" y="1917290"/>
              <a:ext cx="412955" cy="412954"/>
            </a:xfrm>
            <a:prstGeom prst="ellipse">
              <a:avLst/>
            </a:prstGeom>
            <a:noFill/>
            <a:ln w="28575" algn="ctr">
              <a:solidFill>
                <a:srgbClr val="00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014" name="Oval 187"/>
            <p:cNvSpPr>
              <a:spLocks noChangeArrowheads="1"/>
            </p:cNvSpPr>
            <p:nvPr/>
          </p:nvSpPr>
          <p:spPr bwMode="auto">
            <a:xfrm>
              <a:off x="1165123" y="1917290"/>
              <a:ext cx="412955" cy="412954"/>
            </a:xfrm>
            <a:prstGeom prst="ellipse">
              <a:avLst/>
            </a:prstGeom>
            <a:noFill/>
            <a:ln w="28575" algn="ctr">
              <a:solidFill>
                <a:srgbClr val="00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2" name="Group 204"/>
          <p:cNvGrpSpPr>
            <a:grpSpLocks/>
          </p:cNvGrpSpPr>
          <p:nvPr/>
        </p:nvGrpSpPr>
        <p:grpSpPr bwMode="auto">
          <a:xfrm>
            <a:off x="2814638" y="6230938"/>
            <a:ext cx="3165475" cy="406400"/>
            <a:chOff x="2814178" y="6230371"/>
            <a:chExt cx="3165476" cy="406400"/>
          </a:xfrm>
        </p:grpSpPr>
        <p:sp>
          <p:nvSpPr>
            <p:cNvPr id="42008" name="Text Box 5"/>
            <p:cNvSpPr txBox="1">
              <a:spLocks noChangeArrowheads="1"/>
            </p:cNvSpPr>
            <p:nvPr/>
          </p:nvSpPr>
          <p:spPr bwMode="auto">
            <a:xfrm>
              <a:off x="2814178" y="6230371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11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42009" name="Text Box 6"/>
            <p:cNvSpPr txBox="1">
              <a:spLocks noChangeArrowheads="1"/>
            </p:cNvSpPr>
            <p:nvPr/>
          </p:nvSpPr>
          <p:spPr bwMode="auto">
            <a:xfrm>
              <a:off x="3447590" y="6230371"/>
              <a:ext cx="633412" cy="4064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solidFill>
                    <a:schemeClr val="bg1"/>
                  </a:solidFill>
                  <a:latin typeface="Courier New" pitchFamily="49" charset="0"/>
                  <a:cs typeface="Courier New" pitchFamily="49" charset="0"/>
                </a:rPr>
                <a:t>18</a:t>
              </a:r>
              <a:endParaRPr lang="th-TH" sz="2000" b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42010" name="Text Box 7"/>
            <p:cNvSpPr txBox="1">
              <a:spLocks noChangeArrowheads="1"/>
            </p:cNvSpPr>
            <p:nvPr/>
          </p:nvSpPr>
          <p:spPr bwMode="auto">
            <a:xfrm>
              <a:off x="4081003" y="6230371"/>
              <a:ext cx="633412" cy="4064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solidFill>
                    <a:schemeClr val="bg1"/>
                  </a:solidFill>
                  <a:latin typeface="Courier New" pitchFamily="49" charset="0"/>
                  <a:cs typeface="Courier New" pitchFamily="49" charset="0"/>
                </a:rPr>
                <a:t>23</a:t>
              </a:r>
              <a:endParaRPr lang="th-TH" sz="2000" b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42011" name="Text Box 8"/>
            <p:cNvSpPr txBox="1">
              <a:spLocks noChangeArrowheads="1"/>
            </p:cNvSpPr>
            <p:nvPr/>
          </p:nvSpPr>
          <p:spPr bwMode="auto">
            <a:xfrm>
              <a:off x="4714415" y="6230371"/>
              <a:ext cx="633412" cy="4064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solidFill>
                    <a:schemeClr val="bg1"/>
                  </a:solidFill>
                  <a:latin typeface="Courier New" pitchFamily="49" charset="0"/>
                  <a:cs typeface="Courier New" pitchFamily="49" charset="0"/>
                </a:rPr>
                <a:t>32</a:t>
              </a:r>
              <a:endParaRPr lang="th-TH" sz="2000" b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42012" name="Text Box 9"/>
            <p:cNvSpPr txBox="1">
              <a:spLocks noChangeArrowheads="1"/>
            </p:cNvSpPr>
            <p:nvPr/>
          </p:nvSpPr>
          <p:spPr bwMode="auto">
            <a:xfrm>
              <a:off x="5347829" y="6230371"/>
              <a:ext cx="631825" cy="4064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solidFill>
                    <a:schemeClr val="bg1"/>
                  </a:solidFill>
                  <a:latin typeface="Courier New" pitchFamily="49" charset="0"/>
                  <a:cs typeface="Courier New" pitchFamily="49" charset="0"/>
                </a:rPr>
                <a:t>55</a:t>
              </a:r>
              <a:endParaRPr lang="th-TH" sz="2000" b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 nodeType="clickPar">
                      <p:stCondLst>
                        <p:cond delay="indefinite"/>
                      </p:stCondLst>
                      <p:childTnLst>
                        <p:par>
                          <p:cTn id="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236538" y="750888"/>
            <a:ext cx="8680450" cy="34778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endParaRPr lang="en-US" sz="2000" b="1" dirty="0" smtClean="0">
              <a:solidFill>
                <a:srgbClr val="0000C0"/>
              </a:solidFill>
              <a:latin typeface="Courier New" pitchFamily="49" charset="0"/>
            </a:endParaRPr>
          </a:p>
          <a:p>
            <a:r>
              <a:rPr lang="en-US" sz="2000" b="1" dirty="0">
                <a:solidFill>
                  <a:srgbClr val="0000C0"/>
                </a:solidFill>
                <a:latin typeface="Courier New" pitchFamily="49" charset="0"/>
              </a:rPr>
              <a:t> </a:t>
            </a:r>
            <a:r>
              <a:rPr lang="en-US" sz="2000" b="1" dirty="0" smtClean="0">
                <a:solidFill>
                  <a:srgbClr val="0000C0"/>
                </a:solidFill>
                <a:latin typeface="Courier New" pitchFamily="49" charset="0"/>
              </a:rPr>
              <a:t>  for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sz="2000" b="1" dirty="0" err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 dirty="0" err="1">
                <a:solidFill>
                  <a:srgbClr val="000000"/>
                </a:solidFill>
                <a:latin typeface="Courier New" pitchFamily="49" charset="0"/>
              </a:rPr>
              <a:t>lastIndex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= d.length-1; </a:t>
            </a:r>
            <a:r>
              <a:rPr lang="en-US" sz="2000" b="1" dirty="0" err="1">
                <a:solidFill>
                  <a:srgbClr val="000000"/>
                </a:solidFill>
                <a:latin typeface="Courier New" pitchFamily="49" charset="0"/>
              </a:rPr>
              <a:t>lastIndex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&gt;= 1;</a:t>
            </a: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                                   </a:t>
            </a:r>
            <a:r>
              <a:rPr lang="en-US" sz="2000" b="1" dirty="0" err="1">
                <a:solidFill>
                  <a:srgbClr val="000000"/>
                </a:solidFill>
                <a:latin typeface="Courier New" pitchFamily="49" charset="0"/>
              </a:rPr>
              <a:t>lastIndex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--) {</a:t>
            </a: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    </a:t>
            </a:r>
            <a:r>
              <a:rPr lang="en-US" sz="2000" b="1" dirty="0">
                <a:solidFill>
                  <a:srgbClr val="0000C0"/>
                </a:solidFill>
                <a:latin typeface="Courier New" pitchFamily="49" charset="0"/>
              </a:rPr>
              <a:t>for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(</a:t>
            </a:r>
            <a:r>
              <a:rPr lang="en-US" sz="2000" b="1" dirty="0" err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k = 0; k &lt; </a:t>
            </a:r>
            <a:r>
              <a:rPr lang="en-US" sz="2000" b="1" dirty="0" err="1">
                <a:solidFill>
                  <a:srgbClr val="000000"/>
                </a:solidFill>
                <a:latin typeface="Courier New" pitchFamily="49" charset="0"/>
              </a:rPr>
              <a:t>lastIndex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; k++) {</a:t>
            </a: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      </a:t>
            </a:r>
            <a:r>
              <a:rPr lang="en-US" sz="2000" b="1" dirty="0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(d[k] &gt; d[k + 1]) 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</a:rPr>
              <a:t>{</a:t>
            </a: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</a:rPr>
              <a:t>        </a:t>
            </a:r>
            <a:r>
              <a:rPr lang="en-US" sz="2000" b="1" dirty="0" smtClean="0">
                <a:solidFill>
                  <a:srgbClr val="0000C0"/>
                </a:solidFill>
                <a:latin typeface="Courier New" pitchFamily="49" charset="0"/>
              </a:rPr>
              <a:t>double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t = 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</a:rPr>
              <a:t>d[k]; </a:t>
            </a:r>
            <a:endParaRPr lang="en-US" sz="2000" b="1" dirty="0">
              <a:solidFill>
                <a:srgbClr val="000000"/>
              </a:solidFill>
              <a:latin typeface="Courier New" pitchFamily="49" charset="0"/>
            </a:endParaRP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</a:rPr>
              <a:t>      d[k] 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= 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</a:rPr>
              <a:t>d[k + 1];</a:t>
            </a:r>
            <a:endParaRPr lang="en-US" sz="2000" b="1" dirty="0">
              <a:solidFill>
                <a:srgbClr val="000000"/>
              </a:solidFill>
              <a:latin typeface="Courier New" pitchFamily="49" charset="0"/>
            </a:endParaRP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</a:rPr>
              <a:t>      d[k + 1] 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= t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</a:rPr>
              <a:t>;</a:t>
            </a: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</a:rPr>
              <a:t>      }</a:t>
            </a:r>
            <a:endParaRPr lang="en-US" sz="2000" b="1" dirty="0">
              <a:solidFill>
                <a:srgbClr val="000000"/>
              </a:solidFill>
              <a:latin typeface="Courier New" pitchFamily="49" charset="0"/>
            </a:endParaRP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    }</a:t>
            </a: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</a:rPr>
              <a:t>}</a:t>
            </a:r>
            <a:endParaRPr lang="en-US" sz="2000" b="1" dirty="0">
              <a:solidFill>
                <a:srgbClr val="000000"/>
              </a:solidFill>
              <a:latin typeface="Courier New" pitchFamily="49" charset="0"/>
            </a:endParaRPr>
          </a:p>
        </p:txBody>
      </p:sp>
      <p:sp>
        <p:nvSpPr>
          <p:cNvPr id="520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การเรียงลำดับข้อมูลแบบแบบฟอง</a:t>
            </a:r>
            <a:endParaRPr lang="th-TH" dirty="0"/>
          </a:p>
        </p:txBody>
      </p:sp>
      <p:grpSp>
        <p:nvGrpSpPr>
          <p:cNvPr id="2" name="Group 1"/>
          <p:cNvGrpSpPr/>
          <p:nvPr/>
        </p:nvGrpSpPr>
        <p:grpSpPr>
          <a:xfrm>
            <a:off x="5376863" y="3849688"/>
            <a:ext cx="3540125" cy="2832100"/>
            <a:chOff x="2713038" y="3849688"/>
            <a:chExt cx="3540125" cy="2832100"/>
          </a:xfrm>
        </p:grpSpPr>
        <p:sp>
          <p:nvSpPr>
            <p:cNvPr id="74" name="Rounded Rectangle 73"/>
            <p:cNvSpPr/>
            <p:nvPr/>
          </p:nvSpPr>
          <p:spPr bwMode="auto">
            <a:xfrm>
              <a:off x="2713038" y="3849688"/>
              <a:ext cx="3540125" cy="2832100"/>
            </a:xfrm>
            <a:prstGeom prst="roundRect">
              <a:avLst>
                <a:gd name="adj" fmla="val 8334"/>
              </a:avLst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th-TH"/>
            </a:p>
          </p:txBody>
        </p:sp>
        <p:grpSp>
          <p:nvGrpSpPr>
            <p:cNvPr id="43013" name="Group 28"/>
            <p:cNvGrpSpPr>
              <a:grpSpLocks/>
            </p:cNvGrpSpPr>
            <p:nvPr/>
          </p:nvGrpSpPr>
          <p:grpSpPr bwMode="auto">
            <a:xfrm>
              <a:off x="2917825" y="4010025"/>
              <a:ext cx="3165475" cy="406400"/>
              <a:chOff x="2814178" y="898749"/>
              <a:chExt cx="3165476" cy="406400"/>
            </a:xfrm>
          </p:grpSpPr>
          <p:sp>
            <p:nvSpPr>
              <p:cNvPr id="43050" name="Text Box 5"/>
              <p:cNvSpPr txBox="1">
                <a:spLocks noChangeArrowheads="1"/>
              </p:cNvSpPr>
              <p:nvPr/>
            </p:nvSpPr>
            <p:spPr bwMode="auto">
              <a:xfrm>
                <a:off x="2814178" y="898749"/>
                <a:ext cx="633412" cy="40640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th-TH" sz="2000" b="1">
                    <a:latin typeface="Courier New" pitchFamily="49" charset="0"/>
                    <a:cs typeface="Courier New" pitchFamily="49" charset="0"/>
                  </a:rPr>
                  <a:t>3</a:t>
                </a:r>
                <a:r>
                  <a:rPr lang="en-US" sz="2000" b="1">
                    <a:latin typeface="Courier New" pitchFamily="49" charset="0"/>
                    <a:cs typeface="Courier New" pitchFamily="49" charset="0"/>
                  </a:rPr>
                  <a:t>2</a:t>
                </a:r>
                <a:endParaRPr lang="th-TH" sz="2000" b="1">
                  <a:latin typeface="Courier New" pitchFamily="49" charset="0"/>
                  <a:cs typeface="Courier New" pitchFamily="49" charset="0"/>
                </a:endParaRPr>
              </a:p>
            </p:txBody>
          </p:sp>
          <p:sp>
            <p:nvSpPr>
              <p:cNvPr id="43051" name="Text Box 6"/>
              <p:cNvSpPr txBox="1">
                <a:spLocks noChangeArrowheads="1"/>
              </p:cNvSpPr>
              <p:nvPr/>
            </p:nvSpPr>
            <p:spPr bwMode="auto">
              <a:xfrm>
                <a:off x="3447590" y="898749"/>
                <a:ext cx="633412" cy="40640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th-TH" sz="2000" b="1">
                    <a:latin typeface="Courier New" pitchFamily="49" charset="0"/>
                    <a:cs typeface="Courier New" pitchFamily="49" charset="0"/>
                  </a:rPr>
                  <a:t>2</a:t>
                </a:r>
                <a:r>
                  <a:rPr lang="en-US" sz="2000" b="1">
                    <a:latin typeface="Courier New" pitchFamily="49" charset="0"/>
                    <a:cs typeface="Courier New" pitchFamily="49" charset="0"/>
                  </a:rPr>
                  <a:t>3</a:t>
                </a:r>
                <a:endParaRPr lang="th-TH" sz="2000" b="1">
                  <a:latin typeface="Courier New" pitchFamily="49" charset="0"/>
                  <a:cs typeface="Courier New" pitchFamily="49" charset="0"/>
                </a:endParaRPr>
              </a:p>
            </p:txBody>
          </p:sp>
          <p:sp>
            <p:nvSpPr>
              <p:cNvPr id="43052" name="Text Box 7"/>
              <p:cNvSpPr txBox="1">
                <a:spLocks noChangeArrowheads="1"/>
              </p:cNvSpPr>
              <p:nvPr/>
            </p:nvSpPr>
            <p:spPr bwMode="auto">
              <a:xfrm>
                <a:off x="4081003" y="898749"/>
                <a:ext cx="633412" cy="40640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sz="2000" b="1">
                    <a:latin typeface="Courier New" pitchFamily="49" charset="0"/>
                    <a:cs typeface="Courier New" pitchFamily="49" charset="0"/>
                  </a:rPr>
                  <a:t>11</a:t>
                </a:r>
                <a:endParaRPr lang="th-TH" sz="2000" b="1">
                  <a:latin typeface="Courier New" pitchFamily="49" charset="0"/>
                  <a:cs typeface="Courier New" pitchFamily="49" charset="0"/>
                </a:endParaRPr>
              </a:p>
            </p:txBody>
          </p:sp>
          <p:sp>
            <p:nvSpPr>
              <p:cNvPr id="43053" name="Text Box 8"/>
              <p:cNvSpPr txBox="1">
                <a:spLocks noChangeArrowheads="1"/>
              </p:cNvSpPr>
              <p:nvPr/>
            </p:nvSpPr>
            <p:spPr bwMode="auto">
              <a:xfrm>
                <a:off x="4714415" y="898749"/>
                <a:ext cx="633412" cy="40640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sz="2000" b="1">
                    <a:latin typeface="Courier New" pitchFamily="49" charset="0"/>
                    <a:cs typeface="Courier New" pitchFamily="49" charset="0"/>
                  </a:rPr>
                  <a:t>55</a:t>
                </a:r>
                <a:endParaRPr lang="th-TH" sz="2000" b="1">
                  <a:latin typeface="Courier New" pitchFamily="49" charset="0"/>
                  <a:cs typeface="Courier New" pitchFamily="49" charset="0"/>
                </a:endParaRPr>
              </a:p>
            </p:txBody>
          </p:sp>
          <p:sp>
            <p:nvSpPr>
              <p:cNvPr id="43054" name="Text Box 9"/>
              <p:cNvSpPr txBox="1">
                <a:spLocks noChangeArrowheads="1"/>
              </p:cNvSpPr>
              <p:nvPr/>
            </p:nvSpPr>
            <p:spPr bwMode="auto">
              <a:xfrm>
                <a:off x="5347829" y="898749"/>
                <a:ext cx="631825" cy="40640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sz="2000" b="1">
                    <a:latin typeface="Courier New" pitchFamily="49" charset="0"/>
                    <a:cs typeface="Courier New" pitchFamily="49" charset="0"/>
                  </a:rPr>
                  <a:t>18</a:t>
                </a:r>
                <a:endParaRPr lang="th-TH" sz="2000" b="1">
                  <a:latin typeface="Courier New" pitchFamily="49" charset="0"/>
                  <a:cs typeface="Courier New" pitchFamily="49" charset="0"/>
                </a:endParaRPr>
              </a:p>
            </p:txBody>
          </p:sp>
        </p:grpSp>
        <p:grpSp>
          <p:nvGrpSpPr>
            <p:cNvPr id="43014" name="Group 34"/>
            <p:cNvGrpSpPr>
              <a:grpSpLocks/>
            </p:cNvGrpSpPr>
            <p:nvPr/>
          </p:nvGrpSpPr>
          <p:grpSpPr bwMode="auto">
            <a:xfrm>
              <a:off x="2917825" y="4543425"/>
              <a:ext cx="3165475" cy="406400"/>
              <a:chOff x="2814178" y="1431911"/>
              <a:chExt cx="3165476" cy="406400"/>
            </a:xfrm>
          </p:grpSpPr>
          <p:sp>
            <p:nvSpPr>
              <p:cNvPr id="43045" name="Text Box 5"/>
              <p:cNvSpPr txBox="1">
                <a:spLocks noChangeArrowheads="1"/>
              </p:cNvSpPr>
              <p:nvPr/>
            </p:nvSpPr>
            <p:spPr bwMode="auto">
              <a:xfrm>
                <a:off x="2814178" y="1431911"/>
                <a:ext cx="633412" cy="40640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sz="2000" b="1">
                    <a:latin typeface="Courier New" pitchFamily="49" charset="0"/>
                    <a:cs typeface="Courier New" pitchFamily="49" charset="0"/>
                  </a:rPr>
                  <a:t>23</a:t>
                </a:r>
                <a:endParaRPr lang="th-TH" sz="2000" b="1">
                  <a:latin typeface="Courier New" pitchFamily="49" charset="0"/>
                  <a:cs typeface="Courier New" pitchFamily="49" charset="0"/>
                </a:endParaRPr>
              </a:p>
            </p:txBody>
          </p:sp>
          <p:sp>
            <p:nvSpPr>
              <p:cNvPr id="43046" name="Text Box 6"/>
              <p:cNvSpPr txBox="1">
                <a:spLocks noChangeArrowheads="1"/>
              </p:cNvSpPr>
              <p:nvPr/>
            </p:nvSpPr>
            <p:spPr bwMode="auto">
              <a:xfrm>
                <a:off x="3447590" y="1431911"/>
                <a:ext cx="633412" cy="40640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sz="2000" b="1">
                    <a:latin typeface="Courier New" pitchFamily="49" charset="0"/>
                    <a:cs typeface="Courier New" pitchFamily="49" charset="0"/>
                  </a:rPr>
                  <a:t>32</a:t>
                </a:r>
                <a:endParaRPr lang="th-TH" sz="2000" b="1">
                  <a:latin typeface="Courier New" pitchFamily="49" charset="0"/>
                  <a:cs typeface="Courier New" pitchFamily="49" charset="0"/>
                </a:endParaRPr>
              </a:p>
            </p:txBody>
          </p:sp>
          <p:sp>
            <p:nvSpPr>
              <p:cNvPr id="43047" name="Text Box 7"/>
              <p:cNvSpPr txBox="1">
                <a:spLocks noChangeArrowheads="1"/>
              </p:cNvSpPr>
              <p:nvPr/>
            </p:nvSpPr>
            <p:spPr bwMode="auto">
              <a:xfrm>
                <a:off x="4081003" y="1431911"/>
                <a:ext cx="633412" cy="40640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sz="2000" b="1">
                    <a:latin typeface="Courier New" pitchFamily="49" charset="0"/>
                    <a:cs typeface="Courier New" pitchFamily="49" charset="0"/>
                  </a:rPr>
                  <a:t>11</a:t>
                </a:r>
                <a:endParaRPr lang="th-TH" sz="2000" b="1">
                  <a:latin typeface="Courier New" pitchFamily="49" charset="0"/>
                  <a:cs typeface="Courier New" pitchFamily="49" charset="0"/>
                </a:endParaRPr>
              </a:p>
            </p:txBody>
          </p:sp>
          <p:sp>
            <p:nvSpPr>
              <p:cNvPr id="43048" name="Text Box 8"/>
              <p:cNvSpPr txBox="1">
                <a:spLocks noChangeArrowheads="1"/>
              </p:cNvSpPr>
              <p:nvPr/>
            </p:nvSpPr>
            <p:spPr bwMode="auto">
              <a:xfrm>
                <a:off x="4714415" y="1431911"/>
                <a:ext cx="633412" cy="40640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sz="2000" b="1">
                    <a:latin typeface="Courier New" pitchFamily="49" charset="0"/>
                    <a:cs typeface="Courier New" pitchFamily="49" charset="0"/>
                  </a:rPr>
                  <a:t>55</a:t>
                </a:r>
                <a:endParaRPr lang="th-TH" sz="2000" b="1">
                  <a:latin typeface="Courier New" pitchFamily="49" charset="0"/>
                  <a:cs typeface="Courier New" pitchFamily="49" charset="0"/>
                </a:endParaRPr>
              </a:p>
            </p:txBody>
          </p:sp>
          <p:sp>
            <p:nvSpPr>
              <p:cNvPr id="43049" name="Text Box 9"/>
              <p:cNvSpPr txBox="1">
                <a:spLocks noChangeArrowheads="1"/>
              </p:cNvSpPr>
              <p:nvPr/>
            </p:nvSpPr>
            <p:spPr bwMode="auto">
              <a:xfrm>
                <a:off x="5347829" y="1431911"/>
                <a:ext cx="631825" cy="40640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sz="2000" b="1">
                    <a:latin typeface="Courier New" pitchFamily="49" charset="0"/>
                    <a:cs typeface="Courier New" pitchFamily="49" charset="0"/>
                  </a:rPr>
                  <a:t>18</a:t>
                </a:r>
                <a:endParaRPr lang="th-TH" sz="2000" b="1">
                  <a:latin typeface="Courier New" pitchFamily="49" charset="0"/>
                  <a:cs typeface="Courier New" pitchFamily="49" charset="0"/>
                </a:endParaRPr>
              </a:p>
            </p:txBody>
          </p:sp>
        </p:grpSp>
        <p:grpSp>
          <p:nvGrpSpPr>
            <p:cNvPr id="43015" name="Group 40"/>
            <p:cNvGrpSpPr>
              <a:grpSpLocks/>
            </p:cNvGrpSpPr>
            <p:nvPr/>
          </p:nvGrpSpPr>
          <p:grpSpPr bwMode="auto">
            <a:xfrm>
              <a:off x="2917825" y="5076825"/>
              <a:ext cx="3165475" cy="406400"/>
              <a:chOff x="2814178" y="1965073"/>
              <a:chExt cx="3165476" cy="406400"/>
            </a:xfrm>
          </p:grpSpPr>
          <p:sp>
            <p:nvSpPr>
              <p:cNvPr id="43040" name="Text Box 5"/>
              <p:cNvSpPr txBox="1">
                <a:spLocks noChangeArrowheads="1"/>
              </p:cNvSpPr>
              <p:nvPr/>
            </p:nvSpPr>
            <p:spPr bwMode="auto">
              <a:xfrm>
                <a:off x="2814178" y="1965073"/>
                <a:ext cx="633412" cy="40640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sz="2000" b="1">
                    <a:latin typeface="Courier New" pitchFamily="49" charset="0"/>
                    <a:cs typeface="Courier New" pitchFamily="49" charset="0"/>
                  </a:rPr>
                  <a:t>23</a:t>
                </a:r>
                <a:endParaRPr lang="th-TH" sz="2000" b="1">
                  <a:latin typeface="Courier New" pitchFamily="49" charset="0"/>
                  <a:cs typeface="Courier New" pitchFamily="49" charset="0"/>
                </a:endParaRPr>
              </a:p>
            </p:txBody>
          </p:sp>
          <p:sp>
            <p:nvSpPr>
              <p:cNvPr id="43041" name="Text Box 6"/>
              <p:cNvSpPr txBox="1">
                <a:spLocks noChangeArrowheads="1"/>
              </p:cNvSpPr>
              <p:nvPr/>
            </p:nvSpPr>
            <p:spPr bwMode="auto">
              <a:xfrm>
                <a:off x="3447590" y="1965073"/>
                <a:ext cx="633412" cy="40640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sz="2000" b="1">
                    <a:latin typeface="Courier New" pitchFamily="49" charset="0"/>
                    <a:cs typeface="Courier New" pitchFamily="49" charset="0"/>
                  </a:rPr>
                  <a:t>11</a:t>
                </a:r>
                <a:endParaRPr lang="th-TH" sz="2000" b="1">
                  <a:latin typeface="Courier New" pitchFamily="49" charset="0"/>
                  <a:cs typeface="Courier New" pitchFamily="49" charset="0"/>
                </a:endParaRPr>
              </a:p>
            </p:txBody>
          </p:sp>
          <p:sp>
            <p:nvSpPr>
              <p:cNvPr id="43042" name="Text Box 7"/>
              <p:cNvSpPr txBox="1">
                <a:spLocks noChangeArrowheads="1"/>
              </p:cNvSpPr>
              <p:nvPr/>
            </p:nvSpPr>
            <p:spPr bwMode="auto">
              <a:xfrm>
                <a:off x="4081003" y="1965073"/>
                <a:ext cx="633412" cy="40640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sz="2000" b="1">
                    <a:latin typeface="Courier New" pitchFamily="49" charset="0"/>
                    <a:cs typeface="Courier New" pitchFamily="49" charset="0"/>
                  </a:rPr>
                  <a:t>32</a:t>
                </a:r>
                <a:endParaRPr lang="th-TH" sz="2000" b="1">
                  <a:latin typeface="Courier New" pitchFamily="49" charset="0"/>
                  <a:cs typeface="Courier New" pitchFamily="49" charset="0"/>
                </a:endParaRPr>
              </a:p>
            </p:txBody>
          </p:sp>
          <p:sp>
            <p:nvSpPr>
              <p:cNvPr id="43043" name="Text Box 8"/>
              <p:cNvSpPr txBox="1">
                <a:spLocks noChangeArrowheads="1"/>
              </p:cNvSpPr>
              <p:nvPr/>
            </p:nvSpPr>
            <p:spPr bwMode="auto">
              <a:xfrm>
                <a:off x="4714415" y="1965073"/>
                <a:ext cx="633412" cy="40640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sz="2000" b="1">
                    <a:latin typeface="Courier New" pitchFamily="49" charset="0"/>
                    <a:cs typeface="Courier New" pitchFamily="49" charset="0"/>
                  </a:rPr>
                  <a:t>55</a:t>
                </a:r>
                <a:endParaRPr lang="th-TH" sz="2000" b="1">
                  <a:latin typeface="Courier New" pitchFamily="49" charset="0"/>
                  <a:cs typeface="Courier New" pitchFamily="49" charset="0"/>
                </a:endParaRPr>
              </a:p>
            </p:txBody>
          </p:sp>
          <p:sp>
            <p:nvSpPr>
              <p:cNvPr id="43044" name="Text Box 9"/>
              <p:cNvSpPr txBox="1">
                <a:spLocks noChangeArrowheads="1"/>
              </p:cNvSpPr>
              <p:nvPr/>
            </p:nvSpPr>
            <p:spPr bwMode="auto">
              <a:xfrm>
                <a:off x="5347829" y="1965073"/>
                <a:ext cx="631825" cy="40640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sz="2000" b="1">
                    <a:latin typeface="Courier New" pitchFamily="49" charset="0"/>
                    <a:cs typeface="Courier New" pitchFamily="49" charset="0"/>
                  </a:rPr>
                  <a:t>18</a:t>
                </a:r>
                <a:endParaRPr lang="th-TH" sz="2000" b="1">
                  <a:latin typeface="Courier New" pitchFamily="49" charset="0"/>
                  <a:cs typeface="Courier New" pitchFamily="49" charset="0"/>
                </a:endParaRPr>
              </a:p>
            </p:txBody>
          </p:sp>
        </p:grpSp>
        <p:grpSp>
          <p:nvGrpSpPr>
            <p:cNvPr id="43016" name="Group 46"/>
            <p:cNvGrpSpPr>
              <a:grpSpLocks/>
            </p:cNvGrpSpPr>
            <p:nvPr/>
          </p:nvGrpSpPr>
          <p:grpSpPr bwMode="auto">
            <a:xfrm>
              <a:off x="2917825" y="5610225"/>
              <a:ext cx="3165475" cy="406400"/>
              <a:chOff x="2814178" y="2498235"/>
              <a:chExt cx="3165476" cy="406400"/>
            </a:xfrm>
          </p:grpSpPr>
          <p:sp>
            <p:nvSpPr>
              <p:cNvPr id="43035" name="Text Box 5"/>
              <p:cNvSpPr txBox="1">
                <a:spLocks noChangeArrowheads="1"/>
              </p:cNvSpPr>
              <p:nvPr/>
            </p:nvSpPr>
            <p:spPr bwMode="auto">
              <a:xfrm>
                <a:off x="2814178" y="2498235"/>
                <a:ext cx="633412" cy="40640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sz="2000" b="1">
                    <a:latin typeface="Courier New" pitchFamily="49" charset="0"/>
                    <a:cs typeface="Courier New" pitchFamily="49" charset="0"/>
                  </a:rPr>
                  <a:t>23</a:t>
                </a:r>
                <a:endParaRPr lang="th-TH" sz="2000" b="1">
                  <a:latin typeface="Courier New" pitchFamily="49" charset="0"/>
                  <a:cs typeface="Courier New" pitchFamily="49" charset="0"/>
                </a:endParaRPr>
              </a:p>
            </p:txBody>
          </p:sp>
          <p:sp>
            <p:nvSpPr>
              <p:cNvPr id="43036" name="Text Box 6"/>
              <p:cNvSpPr txBox="1">
                <a:spLocks noChangeArrowheads="1"/>
              </p:cNvSpPr>
              <p:nvPr/>
            </p:nvSpPr>
            <p:spPr bwMode="auto">
              <a:xfrm>
                <a:off x="3447590" y="2498235"/>
                <a:ext cx="633412" cy="40640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sz="2000" b="1">
                    <a:latin typeface="Courier New" pitchFamily="49" charset="0"/>
                    <a:cs typeface="Courier New" pitchFamily="49" charset="0"/>
                  </a:rPr>
                  <a:t>11</a:t>
                </a:r>
                <a:endParaRPr lang="th-TH" sz="2000" b="1">
                  <a:latin typeface="Courier New" pitchFamily="49" charset="0"/>
                  <a:cs typeface="Courier New" pitchFamily="49" charset="0"/>
                </a:endParaRPr>
              </a:p>
            </p:txBody>
          </p:sp>
          <p:sp>
            <p:nvSpPr>
              <p:cNvPr id="43037" name="Text Box 7"/>
              <p:cNvSpPr txBox="1">
                <a:spLocks noChangeArrowheads="1"/>
              </p:cNvSpPr>
              <p:nvPr/>
            </p:nvSpPr>
            <p:spPr bwMode="auto">
              <a:xfrm>
                <a:off x="4081003" y="2498235"/>
                <a:ext cx="633412" cy="40640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sz="2000" b="1">
                    <a:latin typeface="Courier New" pitchFamily="49" charset="0"/>
                    <a:cs typeface="Courier New" pitchFamily="49" charset="0"/>
                  </a:rPr>
                  <a:t>32</a:t>
                </a:r>
                <a:endParaRPr lang="th-TH" sz="2000" b="1">
                  <a:latin typeface="Courier New" pitchFamily="49" charset="0"/>
                  <a:cs typeface="Courier New" pitchFamily="49" charset="0"/>
                </a:endParaRPr>
              </a:p>
            </p:txBody>
          </p:sp>
          <p:sp>
            <p:nvSpPr>
              <p:cNvPr id="43038" name="Text Box 8"/>
              <p:cNvSpPr txBox="1">
                <a:spLocks noChangeArrowheads="1"/>
              </p:cNvSpPr>
              <p:nvPr/>
            </p:nvSpPr>
            <p:spPr bwMode="auto">
              <a:xfrm>
                <a:off x="4714415" y="2498235"/>
                <a:ext cx="633412" cy="40640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sz="2000" b="1">
                    <a:latin typeface="Courier New" pitchFamily="49" charset="0"/>
                    <a:cs typeface="Courier New" pitchFamily="49" charset="0"/>
                  </a:rPr>
                  <a:t>55</a:t>
                </a:r>
                <a:endParaRPr lang="th-TH" sz="2000" b="1">
                  <a:latin typeface="Courier New" pitchFamily="49" charset="0"/>
                  <a:cs typeface="Courier New" pitchFamily="49" charset="0"/>
                </a:endParaRPr>
              </a:p>
            </p:txBody>
          </p:sp>
          <p:sp>
            <p:nvSpPr>
              <p:cNvPr id="43039" name="Text Box 9"/>
              <p:cNvSpPr txBox="1">
                <a:spLocks noChangeArrowheads="1"/>
              </p:cNvSpPr>
              <p:nvPr/>
            </p:nvSpPr>
            <p:spPr bwMode="auto">
              <a:xfrm>
                <a:off x="5347829" y="2498235"/>
                <a:ext cx="631825" cy="40640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sz="2000" b="1">
                    <a:latin typeface="Courier New" pitchFamily="49" charset="0"/>
                    <a:cs typeface="Courier New" pitchFamily="49" charset="0"/>
                  </a:rPr>
                  <a:t>18</a:t>
                </a:r>
                <a:endParaRPr lang="th-TH" sz="2000" b="1">
                  <a:latin typeface="Courier New" pitchFamily="49" charset="0"/>
                  <a:cs typeface="Courier New" pitchFamily="49" charset="0"/>
                </a:endParaRPr>
              </a:p>
            </p:txBody>
          </p:sp>
        </p:grpSp>
        <p:grpSp>
          <p:nvGrpSpPr>
            <p:cNvPr id="43017" name="Group 52"/>
            <p:cNvGrpSpPr>
              <a:grpSpLocks/>
            </p:cNvGrpSpPr>
            <p:nvPr/>
          </p:nvGrpSpPr>
          <p:grpSpPr bwMode="auto">
            <a:xfrm>
              <a:off x="3008313" y="4016375"/>
              <a:ext cx="1047750" cy="412750"/>
              <a:chOff x="530942" y="1917290"/>
              <a:chExt cx="1047136" cy="412954"/>
            </a:xfrm>
          </p:grpSpPr>
          <p:sp>
            <p:nvSpPr>
              <p:cNvPr id="43033" name="Oval 53"/>
              <p:cNvSpPr>
                <a:spLocks noChangeArrowheads="1"/>
              </p:cNvSpPr>
              <p:nvPr/>
            </p:nvSpPr>
            <p:spPr bwMode="auto">
              <a:xfrm>
                <a:off x="530942" y="1917290"/>
                <a:ext cx="412955" cy="412954"/>
              </a:xfrm>
              <a:prstGeom prst="ellipse">
                <a:avLst/>
              </a:prstGeom>
              <a:noFill/>
              <a:ln w="28575" algn="ctr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034" name="Oval 54"/>
              <p:cNvSpPr>
                <a:spLocks noChangeArrowheads="1"/>
              </p:cNvSpPr>
              <p:nvPr/>
            </p:nvSpPr>
            <p:spPr bwMode="auto">
              <a:xfrm>
                <a:off x="1165123" y="1917290"/>
                <a:ext cx="412955" cy="412954"/>
              </a:xfrm>
              <a:prstGeom prst="ellipse">
                <a:avLst/>
              </a:prstGeom>
              <a:noFill/>
              <a:ln w="28575" algn="ctr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3018" name="Group 55"/>
            <p:cNvGrpSpPr>
              <a:grpSpLocks/>
            </p:cNvGrpSpPr>
            <p:nvPr/>
          </p:nvGrpSpPr>
          <p:grpSpPr bwMode="auto">
            <a:xfrm>
              <a:off x="3627438" y="4532313"/>
              <a:ext cx="1047750" cy="412750"/>
              <a:chOff x="530942" y="1917290"/>
              <a:chExt cx="1047136" cy="412954"/>
            </a:xfrm>
          </p:grpSpPr>
          <p:sp>
            <p:nvSpPr>
              <p:cNvPr id="43031" name="Oval 56"/>
              <p:cNvSpPr>
                <a:spLocks noChangeArrowheads="1"/>
              </p:cNvSpPr>
              <p:nvPr/>
            </p:nvSpPr>
            <p:spPr bwMode="auto">
              <a:xfrm>
                <a:off x="530942" y="1917290"/>
                <a:ext cx="412955" cy="412954"/>
              </a:xfrm>
              <a:prstGeom prst="ellipse">
                <a:avLst/>
              </a:prstGeom>
              <a:noFill/>
              <a:ln w="28575" algn="ctr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032" name="Oval 57"/>
              <p:cNvSpPr>
                <a:spLocks noChangeArrowheads="1"/>
              </p:cNvSpPr>
              <p:nvPr/>
            </p:nvSpPr>
            <p:spPr bwMode="auto">
              <a:xfrm>
                <a:off x="1165123" y="1917290"/>
                <a:ext cx="412955" cy="412954"/>
              </a:xfrm>
              <a:prstGeom prst="ellipse">
                <a:avLst/>
              </a:prstGeom>
              <a:noFill/>
              <a:ln w="28575" algn="ctr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3019" name="Group 58"/>
            <p:cNvGrpSpPr>
              <a:grpSpLocks/>
            </p:cNvGrpSpPr>
            <p:nvPr/>
          </p:nvGrpSpPr>
          <p:grpSpPr bwMode="auto">
            <a:xfrm>
              <a:off x="4276725" y="5092700"/>
              <a:ext cx="1047750" cy="412750"/>
              <a:chOff x="530942" y="1917290"/>
              <a:chExt cx="1047136" cy="412954"/>
            </a:xfrm>
          </p:grpSpPr>
          <p:sp>
            <p:nvSpPr>
              <p:cNvPr id="43029" name="Oval 59"/>
              <p:cNvSpPr>
                <a:spLocks noChangeArrowheads="1"/>
              </p:cNvSpPr>
              <p:nvPr/>
            </p:nvSpPr>
            <p:spPr bwMode="auto">
              <a:xfrm>
                <a:off x="530942" y="1917290"/>
                <a:ext cx="412955" cy="412954"/>
              </a:xfrm>
              <a:prstGeom prst="ellipse">
                <a:avLst/>
              </a:prstGeom>
              <a:noFill/>
              <a:ln w="28575" algn="ctr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030" name="Oval 60"/>
              <p:cNvSpPr>
                <a:spLocks noChangeArrowheads="1"/>
              </p:cNvSpPr>
              <p:nvPr/>
            </p:nvSpPr>
            <p:spPr bwMode="auto">
              <a:xfrm>
                <a:off x="1165123" y="1917290"/>
                <a:ext cx="412955" cy="412954"/>
              </a:xfrm>
              <a:prstGeom prst="ellipse">
                <a:avLst/>
              </a:prstGeom>
              <a:noFill/>
              <a:ln w="28575" algn="ctr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3020" name="Group 61"/>
            <p:cNvGrpSpPr>
              <a:grpSpLocks/>
            </p:cNvGrpSpPr>
            <p:nvPr/>
          </p:nvGrpSpPr>
          <p:grpSpPr bwMode="auto">
            <a:xfrm>
              <a:off x="4895850" y="5608638"/>
              <a:ext cx="1047750" cy="414337"/>
              <a:chOff x="530942" y="1917290"/>
              <a:chExt cx="1047136" cy="412954"/>
            </a:xfrm>
          </p:grpSpPr>
          <p:sp>
            <p:nvSpPr>
              <p:cNvPr id="43027" name="Oval 62"/>
              <p:cNvSpPr>
                <a:spLocks noChangeArrowheads="1"/>
              </p:cNvSpPr>
              <p:nvPr/>
            </p:nvSpPr>
            <p:spPr bwMode="auto">
              <a:xfrm>
                <a:off x="530942" y="1917290"/>
                <a:ext cx="412955" cy="412954"/>
              </a:xfrm>
              <a:prstGeom prst="ellipse">
                <a:avLst/>
              </a:prstGeom>
              <a:noFill/>
              <a:ln w="28575" algn="ctr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028" name="Oval 63"/>
              <p:cNvSpPr>
                <a:spLocks noChangeArrowheads="1"/>
              </p:cNvSpPr>
              <p:nvPr/>
            </p:nvSpPr>
            <p:spPr bwMode="auto">
              <a:xfrm>
                <a:off x="1165123" y="1917290"/>
                <a:ext cx="412955" cy="412954"/>
              </a:xfrm>
              <a:prstGeom prst="ellipse">
                <a:avLst/>
              </a:prstGeom>
              <a:noFill/>
              <a:ln w="28575" algn="ctr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3021" name="Group 64"/>
            <p:cNvGrpSpPr>
              <a:grpSpLocks/>
            </p:cNvGrpSpPr>
            <p:nvPr/>
          </p:nvGrpSpPr>
          <p:grpSpPr bwMode="auto">
            <a:xfrm>
              <a:off x="2917825" y="6143625"/>
              <a:ext cx="3165475" cy="406400"/>
              <a:chOff x="2814178" y="3031397"/>
              <a:chExt cx="3165476" cy="406400"/>
            </a:xfrm>
          </p:grpSpPr>
          <p:sp>
            <p:nvSpPr>
              <p:cNvPr id="43022" name="Text Box 5"/>
              <p:cNvSpPr txBox="1">
                <a:spLocks noChangeArrowheads="1"/>
              </p:cNvSpPr>
              <p:nvPr/>
            </p:nvSpPr>
            <p:spPr bwMode="auto">
              <a:xfrm>
                <a:off x="2814178" y="3031397"/>
                <a:ext cx="633412" cy="40640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sz="2000" b="1">
                    <a:latin typeface="Courier New" pitchFamily="49" charset="0"/>
                    <a:cs typeface="Courier New" pitchFamily="49" charset="0"/>
                  </a:rPr>
                  <a:t>23</a:t>
                </a:r>
                <a:endParaRPr lang="th-TH" sz="2000" b="1">
                  <a:latin typeface="Courier New" pitchFamily="49" charset="0"/>
                  <a:cs typeface="Courier New" pitchFamily="49" charset="0"/>
                </a:endParaRPr>
              </a:p>
            </p:txBody>
          </p:sp>
          <p:sp>
            <p:nvSpPr>
              <p:cNvPr id="43023" name="Text Box 6"/>
              <p:cNvSpPr txBox="1">
                <a:spLocks noChangeArrowheads="1"/>
              </p:cNvSpPr>
              <p:nvPr/>
            </p:nvSpPr>
            <p:spPr bwMode="auto">
              <a:xfrm>
                <a:off x="3447590" y="3031397"/>
                <a:ext cx="633412" cy="40640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sz="2000" b="1">
                    <a:latin typeface="Courier New" pitchFamily="49" charset="0"/>
                    <a:cs typeface="Courier New" pitchFamily="49" charset="0"/>
                  </a:rPr>
                  <a:t>11</a:t>
                </a:r>
                <a:endParaRPr lang="th-TH" sz="2000" b="1">
                  <a:latin typeface="Courier New" pitchFamily="49" charset="0"/>
                  <a:cs typeface="Courier New" pitchFamily="49" charset="0"/>
                </a:endParaRPr>
              </a:p>
            </p:txBody>
          </p:sp>
          <p:sp>
            <p:nvSpPr>
              <p:cNvPr id="43024" name="Text Box 7"/>
              <p:cNvSpPr txBox="1">
                <a:spLocks noChangeArrowheads="1"/>
              </p:cNvSpPr>
              <p:nvPr/>
            </p:nvSpPr>
            <p:spPr bwMode="auto">
              <a:xfrm>
                <a:off x="4081003" y="3031397"/>
                <a:ext cx="633412" cy="40640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sz="2000" b="1">
                    <a:latin typeface="Courier New" pitchFamily="49" charset="0"/>
                    <a:cs typeface="Courier New" pitchFamily="49" charset="0"/>
                  </a:rPr>
                  <a:t>32</a:t>
                </a:r>
                <a:endParaRPr lang="th-TH" sz="2000" b="1">
                  <a:latin typeface="Courier New" pitchFamily="49" charset="0"/>
                  <a:cs typeface="Courier New" pitchFamily="49" charset="0"/>
                </a:endParaRPr>
              </a:p>
            </p:txBody>
          </p:sp>
          <p:sp>
            <p:nvSpPr>
              <p:cNvPr id="43025" name="Text Box 8"/>
              <p:cNvSpPr txBox="1">
                <a:spLocks noChangeArrowheads="1"/>
              </p:cNvSpPr>
              <p:nvPr/>
            </p:nvSpPr>
            <p:spPr bwMode="auto">
              <a:xfrm>
                <a:off x="4714415" y="3031397"/>
                <a:ext cx="633412" cy="40640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sz="2000" b="1">
                    <a:latin typeface="Courier New" pitchFamily="49" charset="0"/>
                    <a:cs typeface="Courier New" pitchFamily="49" charset="0"/>
                  </a:rPr>
                  <a:t>18</a:t>
                </a:r>
                <a:endParaRPr lang="th-TH" sz="2000" b="1">
                  <a:latin typeface="Courier New" pitchFamily="49" charset="0"/>
                  <a:cs typeface="Courier New" pitchFamily="49" charset="0"/>
                </a:endParaRPr>
              </a:p>
            </p:txBody>
          </p:sp>
          <p:sp>
            <p:nvSpPr>
              <p:cNvPr id="43026" name="Text Box 9"/>
              <p:cNvSpPr txBox="1">
                <a:spLocks noChangeArrowheads="1"/>
              </p:cNvSpPr>
              <p:nvPr/>
            </p:nvSpPr>
            <p:spPr bwMode="auto">
              <a:xfrm>
                <a:off x="5347829" y="3031397"/>
                <a:ext cx="631825" cy="406400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sz="2000" b="1">
                    <a:solidFill>
                      <a:schemeClr val="bg1"/>
                    </a:solidFill>
                    <a:latin typeface="Courier New" pitchFamily="49" charset="0"/>
                    <a:cs typeface="Courier New" pitchFamily="49" charset="0"/>
                  </a:rPr>
                  <a:t>55</a:t>
                </a:r>
                <a:endParaRPr lang="th-TH" sz="2000" b="1">
                  <a:solidFill>
                    <a:schemeClr val="bg1"/>
                  </a:solidFill>
                  <a:latin typeface="Courier New" pitchFamily="49" charset="0"/>
                  <a:cs typeface="Courier New" pitchFamily="49" charset="0"/>
                </a:endParaRPr>
              </a:p>
            </p:txBody>
          </p:sp>
        </p:grpSp>
      </p:grpSp>
      <p:sp>
        <p:nvSpPr>
          <p:cNvPr id="48" name="Rounded Rectangle 47"/>
          <p:cNvSpPr>
            <a:spLocks noChangeArrowheads="1"/>
          </p:cNvSpPr>
          <p:nvPr/>
        </p:nvSpPr>
        <p:spPr bwMode="auto">
          <a:xfrm>
            <a:off x="796925" y="4551362"/>
            <a:ext cx="3420745" cy="1465263"/>
          </a:xfrm>
          <a:prstGeom prst="roundRect">
            <a:avLst/>
          </a:prstGeom>
          <a:solidFill>
            <a:srgbClr val="FFCC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th-TH" sz="2000" dirty="0" smtClean="0">
                <a:latin typeface="Tahoma" pitchFamily="34" charset="0"/>
                <a:cs typeface="Tahoma" pitchFamily="34" charset="0"/>
              </a:rPr>
              <a:t>ถ้าวนยังไม่ครบรอบแต่ข้อมูลเรียงลำดับแล้ว ก็ยังคงต้องทำต่อไปเรื่อยๆ จนกว่าจะครบรอบ (เปลือง)</a:t>
            </a:r>
            <a:endParaRPr lang="th-TH" sz="2000" dirty="0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4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 animBg="1"/>
      <p:bldP spid="4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52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if-else </a:t>
            </a:r>
            <a:r>
              <a:rPr lang="th-TH" dirty="0" smtClean="0"/>
              <a:t>หลายชั้น </a:t>
            </a:r>
            <a:r>
              <a:rPr lang="th-TH" dirty="0"/>
              <a:t>: แสดงชื่อเดือน</a:t>
            </a:r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428625" y="2646363"/>
            <a:ext cx="3595688" cy="2936875"/>
          </a:xfrm>
          <a:prstGeom prst="rect">
            <a:avLst/>
          </a:prstGeom>
          <a:solidFill>
            <a:srgbClr val="DDDDDD"/>
          </a:solidFill>
          <a:ln w="9525">
            <a:solidFill>
              <a:schemeClr val="tx2"/>
            </a:solidFill>
            <a:prstDash val="dash"/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endParaRPr lang="en-US" sz="240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89445" name="Oval 5"/>
          <p:cNvSpPr>
            <a:spLocks noChangeArrowheads="1"/>
          </p:cNvSpPr>
          <p:nvPr/>
        </p:nvSpPr>
        <p:spPr bwMode="auto">
          <a:xfrm>
            <a:off x="2703513" y="5311775"/>
            <a:ext cx="71437" cy="6985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2"/>
            </a:solidFill>
            <a:round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endParaRPr lang="en-US" sz="2400">
              <a:latin typeface="Tahoma" pitchFamily="34" charset="0"/>
              <a:cs typeface="Tahoma" pitchFamily="34" charset="0"/>
            </a:endParaRPr>
          </a:p>
        </p:txBody>
      </p:sp>
      <p:cxnSp>
        <p:nvCxnSpPr>
          <p:cNvPr id="189446" name="AutoShape 6"/>
          <p:cNvCxnSpPr>
            <a:cxnSpLocks noChangeShapeType="1"/>
            <a:stCxn id="189445" idx="4"/>
            <a:endCxn id="12318" idx="2"/>
          </p:cNvCxnSpPr>
          <p:nvPr/>
        </p:nvCxnSpPr>
        <p:spPr bwMode="auto">
          <a:xfrm rot="16200000" flipH="1">
            <a:off x="3159919" y="4961731"/>
            <a:ext cx="568325" cy="1408113"/>
          </a:xfrm>
          <a:prstGeom prst="bentConnector2">
            <a:avLst/>
          </a:prstGeom>
          <a:noFill/>
          <a:ln w="9525">
            <a:solidFill>
              <a:schemeClr val="tx2"/>
            </a:solidFill>
            <a:miter lim="800000"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294" name="Rectangle 8"/>
          <p:cNvSpPr>
            <a:spLocks noChangeArrowheads="1"/>
          </p:cNvSpPr>
          <p:nvPr/>
        </p:nvSpPr>
        <p:spPr bwMode="auto">
          <a:xfrm>
            <a:off x="598488" y="3532188"/>
            <a:ext cx="2330450" cy="1635125"/>
          </a:xfrm>
          <a:prstGeom prst="rect">
            <a:avLst/>
          </a:prstGeom>
          <a:solidFill>
            <a:srgbClr val="FFCCFF"/>
          </a:solidFill>
          <a:ln w="9525">
            <a:solidFill>
              <a:schemeClr val="tx2"/>
            </a:solidFill>
            <a:prstDash val="dash"/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endParaRPr lang="en-US" sz="240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89450" name="Oval 10"/>
          <p:cNvSpPr>
            <a:spLocks noChangeArrowheads="1"/>
          </p:cNvSpPr>
          <p:nvPr/>
        </p:nvSpPr>
        <p:spPr bwMode="auto">
          <a:xfrm>
            <a:off x="1539875" y="4887913"/>
            <a:ext cx="88900" cy="8255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2"/>
            </a:solidFill>
            <a:round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endParaRPr lang="en-US" sz="2400">
              <a:latin typeface="Tahoma" pitchFamily="34" charset="0"/>
              <a:cs typeface="Tahoma" pitchFamily="34" charset="0"/>
            </a:endParaRPr>
          </a:p>
        </p:txBody>
      </p:sp>
      <p:cxnSp>
        <p:nvCxnSpPr>
          <p:cNvPr id="189451" name="AutoShape 11"/>
          <p:cNvCxnSpPr>
            <a:cxnSpLocks noChangeShapeType="1"/>
            <a:stCxn id="189450" idx="4"/>
            <a:endCxn id="189445" idx="2"/>
          </p:cNvCxnSpPr>
          <p:nvPr/>
        </p:nvCxnSpPr>
        <p:spPr bwMode="auto">
          <a:xfrm rot="16200000" flipH="1">
            <a:off x="1955800" y="4598988"/>
            <a:ext cx="376237" cy="1119188"/>
          </a:xfrm>
          <a:prstGeom prst="bentConnector2">
            <a:avLst/>
          </a:prstGeom>
          <a:noFill/>
          <a:ln w="9525">
            <a:solidFill>
              <a:schemeClr val="tx2"/>
            </a:solidFill>
            <a:miter lim="800000"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297" name="Text Box 39"/>
          <p:cNvSpPr txBox="1">
            <a:spLocks noChangeArrowheads="1"/>
          </p:cNvSpPr>
          <p:nvPr/>
        </p:nvSpPr>
        <p:spPr bwMode="auto">
          <a:xfrm>
            <a:off x="4792663" y="1998663"/>
            <a:ext cx="3048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wrap="none"/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160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T</a:t>
            </a:r>
            <a:endParaRPr lang="th-TH" sz="1600">
              <a:solidFill>
                <a:schemeClr val="tx2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2298" name="AutoShape 40"/>
          <p:cNvSpPr>
            <a:spLocks noChangeArrowheads="1"/>
          </p:cNvSpPr>
          <p:nvPr/>
        </p:nvSpPr>
        <p:spPr bwMode="auto">
          <a:xfrm>
            <a:off x="3592513" y="2039938"/>
            <a:ext cx="1328737" cy="636587"/>
          </a:xfrm>
          <a:prstGeom prst="flowChartDecision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en-US" sz="2000" i="1">
                <a:latin typeface="Times New Roman" pitchFamily="18" charset="0"/>
                <a:cs typeface="Tahoma" pitchFamily="34" charset="0"/>
              </a:rPr>
              <a:t>m</a:t>
            </a:r>
            <a:r>
              <a:rPr lang="en-US" sz="2000">
                <a:latin typeface="Times New Roman" pitchFamily="18" charset="0"/>
                <a:cs typeface="Tahoma" pitchFamily="34" charset="0"/>
              </a:rPr>
              <a:t> = 1?</a:t>
            </a:r>
            <a:endParaRPr lang="th-TH" sz="2000">
              <a:latin typeface="Times New Roman" pitchFamily="18" charset="0"/>
              <a:cs typeface="Tahoma" pitchFamily="34" charset="0"/>
            </a:endParaRPr>
          </a:p>
        </p:txBody>
      </p:sp>
      <p:grpSp>
        <p:nvGrpSpPr>
          <p:cNvPr id="2" name="Group 79"/>
          <p:cNvGrpSpPr>
            <a:grpSpLocks/>
          </p:cNvGrpSpPr>
          <p:nvPr/>
        </p:nvGrpSpPr>
        <p:grpSpPr bwMode="auto">
          <a:xfrm>
            <a:off x="2782888" y="2012950"/>
            <a:ext cx="896937" cy="833438"/>
            <a:chOff x="2827" y="1268"/>
            <a:chExt cx="566" cy="525"/>
          </a:xfrm>
        </p:grpSpPr>
        <p:cxnSp>
          <p:nvCxnSpPr>
            <p:cNvPr id="12360" name="AutoShape 4"/>
            <p:cNvCxnSpPr>
              <a:cxnSpLocks noChangeShapeType="1"/>
              <a:stCxn id="12298" idx="1"/>
              <a:endCxn id="12304" idx="0"/>
            </p:cNvCxnSpPr>
            <p:nvPr/>
          </p:nvCxnSpPr>
          <p:spPr bwMode="auto">
            <a:xfrm rot="10800000" flipV="1">
              <a:off x="2827" y="1486"/>
              <a:ext cx="510" cy="307"/>
            </a:xfrm>
            <a:prstGeom prst="bentConnector2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361" name="Text Box 41"/>
            <p:cNvSpPr txBox="1">
              <a:spLocks noChangeArrowheads="1"/>
            </p:cNvSpPr>
            <p:nvPr/>
          </p:nvSpPr>
          <p:spPr bwMode="auto">
            <a:xfrm>
              <a:off x="3209" y="1268"/>
              <a:ext cx="184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wrap="none"/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1600">
                  <a:latin typeface="Tahoma" pitchFamily="34" charset="0"/>
                  <a:cs typeface="Tahoma" pitchFamily="34" charset="0"/>
                </a:rPr>
                <a:t>F</a:t>
              </a:r>
              <a:endParaRPr lang="th-TH" sz="1600">
                <a:latin typeface="Tahoma" pitchFamily="34" charset="0"/>
                <a:cs typeface="Tahoma" pitchFamily="34" charset="0"/>
              </a:endParaRPr>
            </a:p>
          </p:txBody>
        </p:sp>
      </p:grpSp>
      <p:cxnSp>
        <p:nvCxnSpPr>
          <p:cNvPr id="12300" name="AutoShape 42"/>
          <p:cNvCxnSpPr>
            <a:cxnSpLocks noChangeShapeType="1"/>
            <a:stCxn id="12301" idx="2"/>
            <a:endCxn id="12298" idx="0"/>
          </p:cNvCxnSpPr>
          <p:nvPr/>
        </p:nvCxnSpPr>
        <p:spPr bwMode="auto">
          <a:xfrm rot="16200000" flipH="1">
            <a:off x="4110831" y="1893094"/>
            <a:ext cx="287338" cy="6350"/>
          </a:xfrm>
          <a:prstGeom prst="straightConnector1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301" name="AutoShape 44"/>
          <p:cNvSpPr>
            <a:spLocks noChangeArrowheads="1"/>
          </p:cNvSpPr>
          <p:nvPr/>
        </p:nvSpPr>
        <p:spPr bwMode="auto">
          <a:xfrm>
            <a:off x="3735388" y="1385888"/>
            <a:ext cx="1031875" cy="366712"/>
          </a:xfrm>
          <a:prstGeom prst="flowChartManualInpu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wrap="none" lIns="0" tIns="0" rIns="0" bIns="0" anchor="ctr"/>
          <a:lstStyle/>
          <a:p>
            <a:pPr algn="ctr"/>
            <a:r>
              <a:rPr lang="en-US" sz="2000" i="1">
                <a:latin typeface="Times New Roman" pitchFamily="18" charset="0"/>
                <a:cs typeface="Tahoma" pitchFamily="34" charset="0"/>
              </a:rPr>
              <a:t>m</a:t>
            </a:r>
            <a:endParaRPr lang="th-TH" sz="200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2302" name="Line 45"/>
          <p:cNvSpPr>
            <a:spLocks noChangeShapeType="1"/>
          </p:cNvSpPr>
          <p:nvPr/>
        </p:nvSpPr>
        <p:spPr bwMode="auto">
          <a:xfrm>
            <a:off x="4219575" y="1173163"/>
            <a:ext cx="0" cy="239712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/>
          <a:lstStyle/>
          <a:p>
            <a:endParaRPr lang="th-TH"/>
          </a:p>
        </p:txBody>
      </p:sp>
      <p:sp>
        <p:nvSpPr>
          <p:cNvPr id="12303" name="Text Box 47"/>
          <p:cNvSpPr txBox="1">
            <a:spLocks noChangeArrowheads="1"/>
          </p:cNvSpPr>
          <p:nvPr/>
        </p:nvSpPr>
        <p:spPr bwMode="auto">
          <a:xfrm>
            <a:off x="3176588" y="2805113"/>
            <a:ext cx="3048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wrap="none"/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160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T</a:t>
            </a:r>
            <a:endParaRPr lang="th-TH" sz="1600">
              <a:solidFill>
                <a:schemeClr val="tx2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2304" name="AutoShape 48"/>
          <p:cNvSpPr>
            <a:spLocks noChangeArrowheads="1"/>
          </p:cNvSpPr>
          <p:nvPr/>
        </p:nvSpPr>
        <p:spPr bwMode="auto">
          <a:xfrm>
            <a:off x="2119313" y="2846388"/>
            <a:ext cx="1328737" cy="636587"/>
          </a:xfrm>
          <a:prstGeom prst="flowChartDecision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en-US" sz="2000" i="1">
                <a:latin typeface="Times New Roman" pitchFamily="18" charset="0"/>
                <a:cs typeface="Tahoma" pitchFamily="34" charset="0"/>
              </a:rPr>
              <a:t>m</a:t>
            </a:r>
            <a:r>
              <a:rPr lang="en-US" sz="2000">
                <a:latin typeface="Times New Roman" pitchFamily="18" charset="0"/>
                <a:cs typeface="Tahoma" pitchFamily="34" charset="0"/>
              </a:rPr>
              <a:t> = 2?</a:t>
            </a:r>
            <a:endParaRPr lang="th-TH" sz="2000">
              <a:latin typeface="Times New Roman" pitchFamily="18" charset="0"/>
              <a:cs typeface="Tahoma" pitchFamily="34" charset="0"/>
            </a:endParaRPr>
          </a:p>
        </p:txBody>
      </p:sp>
      <p:grpSp>
        <p:nvGrpSpPr>
          <p:cNvPr id="3" name="Group 80"/>
          <p:cNvGrpSpPr>
            <a:grpSpLocks/>
          </p:cNvGrpSpPr>
          <p:nvPr/>
        </p:nvGrpSpPr>
        <p:grpSpPr bwMode="auto">
          <a:xfrm>
            <a:off x="1622425" y="2800350"/>
            <a:ext cx="496888" cy="979488"/>
            <a:chOff x="2096" y="1764"/>
            <a:chExt cx="313" cy="617"/>
          </a:xfrm>
        </p:grpSpPr>
        <p:cxnSp>
          <p:nvCxnSpPr>
            <p:cNvPr id="12358" name="AutoShape 9"/>
            <p:cNvCxnSpPr>
              <a:cxnSpLocks noChangeShapeType="1"/>
              <a:stCxn id="12304" idx="1"/>
              <a:endCxn id="12307" idx="0"/>
            </p:cNvCxnSpPr>
            <p:nvPr/>
          </p:nvCxnSpPr>
          <p:spPr bwMode="auto">
            <a:xfrm rot="10800000" flipV="1">
              <a:off x="2096" y="1994"/>
              <a:ext cx="313" cy="387"/>
            </a:xfrm>
            <a:prstGeom prst="bentConnector2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359" name="Text Box 49"/>
            <p:cNvSpPr txBox="1">
              <a:spLocks noChangeArrowheads="1"/>
            </p:cNvSpPr>
            <p:nvPr/>
          </p:nvSpPr>
          <p:spPr bwMode="auto">
            <a:xfrm>
              <a:off x="2201" y="1764"/>
              <a:ext cx="184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wrap="none"/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1600">
                  <a:latin typeface="Tahoma" pitchFamily="34" charset="0"/>
                  <a:cs typeface="Tahoma" pitchFamily="34" charset="0"/>
                </a:rPr>
                <a:t>F</a:t>
              </a:r>
              <a:endParaRPr lang="th-TH" sz="1600">
                <a:latin typeface="Tahoma" pitchFamily="34" charset="0"/>
                <a:cs typeface="Tahoma" pitchFamily="34" charset="0"/>
              </a:endParaRPr>
            </a:p>
          </p:txBody>
        </p:sp>
      </p:grpSp>
      <p:sp>
        <p:nvSpPr>
          <p:cNvPr id="12306" name="Text Box 51"/>
          <p:cNvSpPr txBox="1">
            <a:spLocks noChangeArrowheads="1"/>
          </p:cNvSpPr>
          <p:nvPr/>
        </p:nvSpPr>
        <p:spPr bwMode="auto">
          <a:xfrm>
            <a:off x="2159000" y="3738563"/>
            <a:ext cx="3048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wrap="none"/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160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T</a:t>
            </a:r>
            <a:endParaRPr lang="th-TH" sz="1600">
              <a:solidFill>
                <a:schemeClr val="tx2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2307" name="AutoShape 52"/>
          <p:cNvSpPr>
            <a:spLocks noChangeArrowheads="1"/>
          </p:cNvSpPr>
          <p:nvPr/>
        </p:nvSpPr>
        <p:spPr bwMode="auto">
          <a:xfrm>
            <a:off x="958850" y="3779838"/>
            <a:ext cx="1328738" cy="636587"/>
          </a:xfrm>
          <a:prstGeom prst="flowChartDecision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en-US" sz="2000" i="1">
                <a:latin typeface="Times New Roman" pitchFamily="18" charset="0"/>
                <a:cs typeface="Tahoma" pitchFamily="34" charset="0"/>
              </a:rPr>
              <a:t>m</a:t>
            </a:r>
            <a:r>
              <a:rPr lang="en-US" sz="2000">
                <a:latin typeface="Times New Roman" pitchFamily="18" charset="0"/>
                <a:cs typeface="Tahoma" pitchFamily="34" charset="0"/>
              </a:rPr>
              <a:t> = 3?</a:t>
            </a:r>
            <a:endParaRPr lang="th-TH" sz="2000"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12308" name="Text Box 53"/>
          <p:cNvSpPr txBox="1">
            <a:spLocks noChangeArrowheads="1"/>
          </p:cNvSpPr>
          <p:nvPr/>
        </p:nvSpPr>
        <p:spPr bwMode="auto">
          <a:xfrm>
            <a:off x="754063" y="3752850"/>
            <a:ext cx="2921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wrap="none"/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1600">
                <a:latin typeface="Tahoma" pitchFamily="34" charset="0"/>
                <a:cs typeface="Tahoma" pitchFamily="34" charset="0"/>
              </a:rPr>
              <a:t>F</a:t>
            </a:r>
            <a:endParaRPr lang="th-TH" sz="1600">
              <a:latin typeface="Tahoma" pitchFamily="34" charset="0"/>
              <a:cs typeface="Tahoma" pitchFamily="34" charset="0"/>
            </a:endParaRPr>
          </a:p>
        </p:txBody>
      </p:sp>
      <p:cxnSp>
        <p:nvCxnSpPr>
          <p:cNvPr id="12309" name="AutoShape 55"/>
          <p:cNvCxnSpPr>
            <a:cxnSpLocks noChangeShapeType="1"/>
            <a:stCxn id="12307" idx="3"/>
            <a:endCxn id="12310" idx="0"/>
          </p:cNvCxnSpPr>
          <p:nvPr/>
        </p:nvCxnSpPr>
        <p:spPr bwMode="auto">
          <a:xfrm>
            <a:off x="2287588" y="4098925"/>
            <a:ext cx="133350" cy="327025"/>
          </a:xfrm>
          <a:prstGeom prst="bentConnector2">
            <a:avLst/>
          </a:prstGeom>
          <a:noFill/>
          <a:ln w="9525">
            <a:solidFill>
              <a:schemeClr val="tx2"/>
            </a:solidFill>
            <a:miter lim="800000"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310" name="AutoShape 57"/>
          <p:cNvSpPr>
            <a:spLocks noChangeArrowheads="1"/>
          </p:cNvSpPr>
          <p:nvPr/>
        </p:nvSpPr>
        <p:spPr bwMode="auto">
          <a:xfrm>
            <a:off x="1992313" y="4425950"/>
            <a:ext cx="857250" cy="417513"/>
          </a:xfrm>
          <a:prstGeom prst="flowChartDisplay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wrap="none" anchor="ctr"/>
          <a:lstStyle/>
          <a:p>
            <a:pPr algn="ctr"/>
            <a:r>
              <a:rPr lang="en-US" sz="1600">
                <a:latin typeface="Tahoma" pitchFamily="34" charset="0"/>
                <a:cs typeface="Tahoma" pitchFamily="34" charset="0"/>
                <a:sym typeface="Symbol" pitchFamily="18" charset="2"/>
              </a:rPr>
              <a:t>"</a:t>
            </a:r>
            <a:r>
              <a:rPr lang="th-TH" sz="1600">
                <a:latin typeface="Tahoma" pitchFamily="34" charset="0"/>
                <a:cs typeface="Tahoma" pitchFamily="34" charset="0"/>
                <a:sym typeface="Symbol" pitchFamily="18" charset="2"/>
              </a:rPr>
              <a:t>มีน</a:t>
            </a:r>
            <a:r>
              <a:rPr lang="en-US" sz="1600">
                <a:latin typeface="Tahoma" pitchFamily="34" charset="0"/>
                <a:cs typeface="Tahoma" pitchFamily="34" charset="0"/>
                <a:sym typeface="Symbol" pitchFamily="18" charset="2"/>
              </a:rPr>
              <a:t>..."</a:t>
            </a:r>
            <a:endParaRPr lang="th-TH" sz="1600">
              <a:latin typeface="Tahoma" pitchFamily="34" charset="0"/>
              <a:cs typeface="Tahoma" pitchFamily="34" charset="0"/>
              <a:sym typeface="Symbol" pitchFamily="18" charset="2"/>
            </a:endParaRPr>
          </a:p>
        </p:txBody>
      </p:sp>
      <p:cxnSp>
        <p:nvCxnSpPr>
          <p:cNvPr id="189498" name="AutoShape 58"/>
          <p:cNvCxnSpPr>
            <a:cxnSpLocks noChangeShapeType="1"/>
            <a:stCxn id="12310" idx="2"/>
            <a:endCxn id="189450" idx="6"/>
          </p:cNvCxnSpPr>
          <p:nvPr/>
        </p:nvCxnSpPr>
        <p:spPr bwMode="auto">
          <a:xfrm rot="5400000">
            <a:off x="1981994" y="4490244"/>
            <a:ext cx="85725" cy="792163"/>
          </a:xfrm>
          <a:prstGeom prst="bentConnector2">
            <a:avLst/>
          </a:prstGeom>
          <a:noFill/>
          <a:ln w="9525">
            <a:solidFill>
              <a:schemeClr val="tx2"/>
            </a:solidFill>
            <a:miter lim="800000"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9499" name="AutoShape 59"/>
          <p:cNvCxnSpPr>
            <a:cxnSpLocks noChangeShapeType="1"/>
            <a:stCxn id="12307" idx="1"/>
            <a:endCxn id="189450" idx="2"/>
          </p:cNvCxnSpPr>
          <p:nvPr/>
        </p:nvCxnSpPr>
        <p:spPr bwMode="auto">
          <a:xfrm rot="10800000" flipH="1" flipV="1">
            <a:off x="958850" y="4098925"/>
            <a:ext cx="581025" cy="830263"/>
          </a:xfrm>
          <a:prstGeom prst="bentConnector3">
            <a:avLst>
              <a:gd name="adj1" fmla="val -39343"/>
            </a:avLst>
          </a:prstGeom>
          <a:noFill/>
          <a:ln w="9525">
            <a:solidFill>
              <a:schemeClr val="tx2"/>
            </a:solidFill>
            <a:miter lim="800000"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313" name="AutoShape 61"/>
          <p:cNvSpPr>
            <a:spLocks noChangeArrowheads="1"/>
          </p:cNvSpPr>
          <p:nvPr/>
        </p:nvSpPr>
        <p:spPr bwMode="auto">
          <a:xfrm>
            <a:off x="3144838" y="3589338"/>
            <a:ext cx="857250" cy="417512"/>
          </a:xfrm>
          <a:prstGeom prst="flowChartDisplay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wrap="none" anchor="ctr"/>
          <a:lstStyle/>
          <a:p>
            <a:pPr algn="ctr"/>
            <a:r>
              <a:rPr lang="en-US" sz="1600">
                <a:latin typeface="Tahoma" pitchFamily="34" charset="0"/>
                <a:cs typeface="Tahoma" pitchFamily="34" charset="0"/>
                <a:sym typeface="Symbol" pitchFamily="18" charset="2"/>
              </a:rPr>
              <a:t>"</a:t>
            </a:r>
            <a:r>
              <a:rPr lang="th-TH" sz="1600">
                <a:latin typeface="Tahoma" pitchFamily="34" charset="0"/>
                <a:cs typeface="Tahoma" pitchFamily="34" charset="0"/>
                <a:sym typeface="Symbol" pitchFamily="18" charset="2"/>
              </a:rPr>
              <a:t>กุม</a:t>
            </a:r>
            <a:r>
              <a:rPr lang="en-US" sz="1600">
                <a:latin typeface="Tahoma" pitchFamily="34" charset="0"/>
                <a:cs typeface="Tahoma" pitchFamily="34" charset="0"/>
                <a:sym typeface="Symbol" pitchFamily="18" charset="2"/>
              </a:rPr>
              <a:t>..."</a:t>
            </a:r>
            <a:endParaRPr lang="th-TH" sz="1600">
              <a:latin typeface="Tahoma" pitchFamily="34" charset="0"/>
              <a:cs typeface="Tahoma" pitchFamily="34" charset="0"/>
              <a:sym typeface="Symbol" pitchFamily="18" charset="2"/>
            </a:endParaRPr>
          </a:p>
        </p:txBody>
      </p:sp>
      <p:cxnSp>
        <p:nvCxnSpPr>
          <p:cNvPr id="12314" name="AutoShape 62"/>
          <p:cNvCxnSpPr>
            <a:cxnSpLocks noChangeShapeType="1"/>
            <a:stCxn id="12304" idx="3"/>
            <a:endCxn id="12313" idx="0"/>
          </p:cNvCxnSpPr>
          <p:nvPr/>
        </p:nvCxnSpPr>
        <p:spPr bwMode="auto">
          <a:xfrm>
            <a:off x="3448050" y="3165475"/>
            <a:ext cx="125413" cy="423863"/>
          </a:xfrm>
          <a:prstGeom prst="bentConnector2">
            <a:avLst/>
          </a:prstGeom>
          <a:noFill/>
          <a:ln w="9525">
            <a:solidFill>
              <a:schemeClr val="tx2"/>
            </a:solidFill>
            <a:miter lim="800000"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9503" name="AutoShape 63"/>
          <p:cNvCxnSpPr>
            <a:cxnSpLocks noChangeShapeType="1"/>
            <a:stCxn id="12313" idx="2"/>
            <a:endCxn id="189445" idx="6"/>
          </p:cNvCxnSpPr>
          <p:nvPr/>
        </p:nvCxnSpPr>
        <p:spPr bwMode="auto">
          <a:xfrm rot="5400000">
            <a:off x="2504282" y="4277518"/>
            <a:ext cx="1339850" cy="798513"/>
          </a:xfrm>
          <a:prstGeom prst="bentConnector2">
            <a:avLst/>
          </a:prstGeom>
          <a:noFill/>
          <a:ln w="9525">
            <a:solidFill>
              <a:schemeClr val="tx2"/>
            </a:solidFill>
            <a:miter lim="800000"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316" name="AutoShape 65"/>
          <p:cNvSpPr>
            <a:spLocks noChangeArrowheads="1"/>
          </p:cNvSpPr>
          <p:nvPr/>
        </p:nvSpPr>
        <p:spPr bwMode="auto">
          <a:xfrm>
            <a:off x="4772025" y="2714625"/>
            <a:ext cx="857250" cy="417513"/>
          </a:xfrm>
          <a:prstGeom prst="flowChartDisplay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wrap="none" anchor="ctr"/>
          <a:lstStyle/>
          <a:p>
            <a:pPr algn="ctr"/>
            <a:r>
              <a:rPr lang="en-US" sz="1600">
                <a:latin typeface="Tahoma" pitchFamily="34" charset="0"/>
                <a:cs typeface="Tahoma" pitchFamily="34" charset="0"/>
                <a:sym typeface="Symbol" pitchFamily="18" charset="2"/>
              </a:rPr>
              <a:t>"</a:t>
            </a:r>
            <a:r>
              <a:rPr lang="th-TH" sz="1600">
                <a:latin typeface="Tahoma" pitchFamily="34" charset="0"/>
                <a:cs typeface="Tahoma" pitchFamily="34" charset="0"/>
                <a:sym typeface="Symbol" pitchFamily="18" charset="2"/>
              </a:rPr>
              <a:t>มก</a:t>
            </a:r>
            <a:r>
              <a:rPr lang="en-US" sz="1600">
                <a:latin typeface="Tahoma" pitchFamily="34" charset="0"/>
                <a:cs typeface="Tahoma" pitchFamily="34" charset="0"/>
                <a:sym typeface="Symbol" pitchFamily="18" charset="2"/>
              </a:rPr>
              <a:t>..."</a:t>
            </a:r>
            <a:endParaRPr lang="th-TH" sz="1600">
              <a:latin typeface="Tahoma" pitchFamily="34" charset="0"/>
              <a:cs typeface="Tahoma" pitchFamily="34" charset="0"/>
              <a:sym typeface="Symbol" pitchFamily="18" charset="2"/>
            </a:endParaRPr>
          </a:p>
        </p:txBody>
      </p:sp>
      <p:cxnSp>
        <p:nvCxnSpPr>
          <p:cNvPr id="12317" name="AutoShape 66"/>
          <p:cNvCxnSpPr>
            <a:cxnSpLocks noChangeShapeType="1"/>
            <a:stCxn id="12298" idx="3"/>
            <a:endCxn id="12316" idx="0"/>
          </p:cNvCxnSpPr>
          <p:nvPr/>
        </p:nvCxnSpPr>
        <p:spPr bwMode="auto">
          <a:xfrm>
            <a:off x="4921250" y="2359025"/>
            <a:ext cx="279400" cy="355600"/>
          </a:xfrm>
          <a:prstGeom prst="bentConnector2">
            <a:avLst/>
          </a:prstGeom>
          <a:noFill/>
          <a:ln w="9525">
            <a:solidFill>
              <a:schemeClr val="tx2"/>
            </a:solidFill>
            <a:miter lim="800000"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318" name="Oval 67"/>
          <p:cNvSpPr>
            <a:spLocks noChangeArrowheads="1"/>
          </p:cNvSpPr>
          <p:nvPr/>
        </p:nvSpPr>
        <p:spPr bwMode="auto">
          <a:xfrm>
            <a:off x="4148138" y="5910263"/>
            <a:ext cx="69850" cy="809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2"/>
            </a:solidFill>
            <a:round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endParaRPr lang="en-US" sz="2400">
              <a:latin typeface="Tahoma" pitchFamily="34" charset="0"/>
              <a:cs typeface="Tahoma" pitchFamily="34" charset="0"/>
            </a:endParaRPr>
          </a:p>
        </p:txBody>
      </p:sp>
      <p:cxnSp>
        <p:nvCxnSpPr>
          <p:cNvPr id="12319" name="AutoShape 68"/>
          <p:cNvCxnSpPr>
            <a:cxnSpLocks noChangeShapeType="1"/>
            <a:stCxn id="12316" idx="2"/>
            <a:endCxn id="12318" idx="6"/>
          </p:cNvCxnSpPr>
          <p:nvPr/>
        </p:nvCxnSpPr>
        <p:spPr bwMode="auto">
          <a:xfrm rot="5400000">
            <a:off x="3300413" y="4049713"/>
            <a:ext cx="2817812" cy="982662"/>
          </a:xfrm>
          <a:prstGeom prst="bentConnector2">
            <a:avLst/>
          </a:prstGeom>
          <a:noFill/>
          <a:ln w="9525">
            <a:solidFill>
              <a:schemeClr val="tx2"/>
            </a:solidFill>
            <a:miter lim="800000"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320" name="AutoShape 69"/>
          <p:cNvCxnSpPr>
            <a:cxnSpLocks noChangeShapeType="1"/>
            <a:stCxn id="12318" idx="4"/>
          </p:cNvCxnSpPr>
          <p:nvPr/>
        </p:nvCxnSpPr>
        <p:spPr bwMode="auto">
          <a:xfrm rot="16200000" flipH="1">
            <a:off x="3979069" y="6195219"/>
            <a:ext cx="409575" cy="1587"/>
          </a:xfrm>
          <a:prstGeom prst="straightConnector1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9511" name="Line 71"/>
          <p:cNvSpPr>
            <a:spLocks noChangeShapeType="1"/>
          </p:cNvSpPr>
          <p:nvPr/>
        </p:nvSpPr>
        <p:spPr bwMode="auto">
          <a:xfrm>
            <a:off x="3567113" y="3992563"/>
            <a:ext cx="0" cy="1951037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/>
          <a:lstStyle/>
          <a:p>
            <a:endParaRPr lang="th-TH"/>
          </a:p>
        </p:txBody>
      </p:sp>
      <p:sp>
        <p:nvSpPr>
          <p:cNvPr id="189512" name="Line 72"/>
          <p:cNvSpPr>
            <a:spLocks noChangeShapeType="1"/>
          </p:cNvSpPr>
          <p:nvPr/>
        </p:nvSpPr>
        <p:spPr bwMode="auto">
          <a:xfrm>
            <a:off x="2408238" y="4846638"/>
            <a:ext cx="0" cy="1096962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/>
          <a:lstStyle/>
          <a:p>
            <a:endParaRPr lang="th-TH"/>
          </a:p>
        </p:txBody>
      </p:sp>
      <p:sp>
        <p:nvSpPr>
          <p:cNvPr id="189513" name="Freeform 73"/>
          <p:cNvSpPr>
            <a:spLocks/>
          </p:cNvSpPr>
          <p:nvPr/>
        </p:nvSpPr>
        <p:spPr bwMode="auto">
          <a:xfrm>
            <a:off x="715963" y="4084638"/>
            <a:ext cx="244475" cy="1865312"/>
          </a:xfrm>
          <a:custGeom>
            <a:avLst/>
            <a:gdLst>
              <a:gd name="T0" fmla="*/ 2147483647 w 154"/>
              <a:gd name="T1" fmla="*/ 0 h 1152"/>
              <a:gd name="T2" fmla="*/ 0 w 154"/>
              <a:gd name="T3" fmla="*/ 0 h 1152"/>
              <a:gd name="T4" fmla="*/ 0 w 154"/>
              <a:gd name="T5" fmla="*/ 2147483647 h 1152"/>
              <a:gd name="T6" fmla="*/ 0 60000 65536"/>
              <a:gd name="T7" fmla="*/ 0 60000 65536"/>
              <a:gd name="T8" fmla="*/ 0 60000 65536"/>
              <a:gd name="T9" fmla="*/ 0 w 154"/>
              <a:gd name="T10" fmla="*/ 0 h 1152"/>
              <a:gd name="T11" fmla="*/ 154 w 154"/>
              <a:gd name="T12" fmla="*/ 1152 h 115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4" h="1152">
                <a:moveTo>
                  <a:pt x="154" y="0"/>
                </a:moveTo>
                <a:lnTo>
                  <a:pt x="0" y="0"/>
                </a:lnTo>
                <a:lnTo>
                  <a:pt x="0" y="1152"/>
                </a:lnTo>
              </a:path>
            </a:pathLst>
          </a:cu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/>
          <a:lstStyle/>
          <a:p>
            <a:endParaRPr lang="th-TH"/>
          </a:p>
        </p:txBody>
      </p:sp>
      <p:sp>
        <p:nvSpPr>
          <p:cNvPr id="189514" name="Line 74"/>
          <p:cNvSpPr>
            <a:spLocks noChangeShapeType="1"/>
          </p:cNvSpPr>
          <p:nvPr/>
        </p:nvSpPr>
        <p:spPr bwMode="auto">
          <a:xfrm>
            <a:off x="701675" y="5943600"/>
            <a:ext cx="3443288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/>
          <a:lstStyle/>
          <a:p>
            <a:endParaRPr lang="th-TH"/>
          </a:p>
        </p:txBody>
      </p:sp>
      <p:grpSp>
        <p:nvGrpSpPr>
          <p:cNvPr id="4" name="Group 81"/>
          <p:cNvGrpSpPr>
            <a:grpSpLocks/>
          </p:cNvGrpSpPr>
          <p:nvPr/>
        </p:nvGrpSpPr>
        <p:grpSpPr bwMode="auto">
          <a:xfrm>
            <a:off x="2784475" y="2652713"/>
            <a:ext cx="1765300" cy="338137"/>
            <a:chOff x="2829" y="1671"/>
            <a:chExt cx="1112" cy="213"/>
          </a:xfrm>
        </p:grpSpPr>
        <p:cxnSp>
          <p:nvCxnSpPr>
            <p:cNvPr id="12356" name="AutoShape 75"/>
            <p:cNvCxnSpPr>
              <a:cxnSpLocks noChangeShapeType="1"/>
              <a:stCxn id="12298" idx="2"/>
              <a:endCxn id="12304" idx="0"/>
            </p:cNvCxnSpPr>
            <p:nvPr/>
          </p:nvCxnSpPr>
          <p:spPr bwMode="auto">
            <a:xfrm rot="5400000">
              <a:off x="3239" y="1275"/>
              <a:ext cx="107" cy="928"/>
            </a:xfrm>
            <a:prstGeom prst="bentConnector3">
              <a:avLst>
                <a:gd name="adj1" fmla="val 50000"/>
              </a:avLst>
            </a:prstGeom>
            <a:noFill/>
            <a:ln w="19050">
              <a:solidFill>
                <a:srgbClr val="FF0000"/>
              </a:solidFill>
              <a:miter lim="800000"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357" name="Text Box 77"/>
            <p:cNvSpPr txBox="1">
              <a:spLocks noChangeArrowheads="1"/>
            </p:cNvSpPr>
            <p:nvPr/>
          </p:nvSpPr>
          <p:spPr bwMode="auto">
            <a:xfrm>
              <a:off x="3757" y="1671"/>
              <a:ext cx="184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wrap="none"/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1600">
                  <a:latin typeface="Tahoma" pitchFamily="34" charset="0"/>
                  <a:cs typeface="Tahoma" pitchFamily="34" charset="0"/>
                </a:rPr>
                <a:t>F</a:t>
              </a:r>
              <a:endParaRPr lang="th-TH" sz="1600">
                <a:latin typeface="Tahoma" pitchFamily="34" charset="0"/>
                <a:cs typeface="Tahoma" pitchFamily="34" charset="0"/>
              </a:endParaRPr>
            </a:p>
          </p:txBody>
        </p:sp>
      </p:grpSp>
      <p:grpSp>
        <p:nvGrpSpPr>
          <p:cNvPr id="5" name="Group 82"/>
          <p:cNvGrpSpPr>
            <a:grpSpLocks/>
          </p:cNvGrpSpPr>
          <p:nvPr/>
        </p:nvGrpSpPr>
        <p:grpSpPr bwMode="auto">
          <a:xfrm>
            <a:off x="1624013" y="3475038"/>
            <a:ext cx="1477962" cy="338137"/>
            <a:chOff x="2097" y="2189"/>
            <a:chExt cx="932" cy="213"/>
          </a:xfrm>
        </p:grpSpPr>
        <p:cxnSp>
          <p:nvCxnSpPr>
            <p:cNvPr id="12354" name="AutoShape 76"/>
            <p:cNvCxnSpPr>
              <a:cxnSpLocks noChangeShapeType="1"/>
              <a:stCxn id="12304" idx="2"/>
              <a:endCxn id="12307" idx="0"/>
            </p:cNvCxnSpPr>
            <p:nvPr/>
          </p:nvCxnSpPr>
          <p:spPr bwMode="auto">
            <a:xfrm rot="5400000">
              <a:off x="2369" y="1922"/>
              <a:ext cx="187" cy="731"/>
            </a:xfrm>
            <a:prstGeom prst="bentConnector3">
              <a:avLst>
                <a:gd name="adj1" fmla="val 50000"/>
              </a:avLst>
            </a:prstGeom>
            <a:noFill/>
            <a:ln w="19050">
              <a:solidFill>
                <a:srgbClr val="FF0000"/>
              </a:solidFill>
              <a:miter lim="800000"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355" name="Text Box 78"/>
            <p:cNvSpPr txBox="1">
              <a:spLocks noChangeArrowheads="1"/>
            </p:cNvSpPr>
            <p:nvPr/>
          </p:nvSpPr>
          <p:spPr bwMode="auto">
            <a:xfrm>
              <a:off x="2845" y="2189"/>
              <a:ext cx="184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wrap="none"/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1600">
                  <a:latin typeface="Tahoma" pitchFamily="34" charset="0"/>
                  <a:cs typeface="Tahoma" pitchFamily="34" charset="0"/>
                </a:rPr>
                <a:t>F</a:t>
              </a:r>
              <a:endParaRPr lang="th-TH" sz="1600">
                <a:latin typeface="Tahoma" pitchFamily="34" charset="0"/>
                <a:cs typeface="Tahoma" pitchFamily="34" charset="0"/>
              </a:endParaRPr>
            </a:p>
          </p:txBody>
        </p:sp>
      </p:grpSp>
      <p:grpSp>
        <p:nvGrpSpPr>
          <p:cNvPr id="6" name="Group 113"/>
          <p:cNvGrpSpPr>
            <a:grpSpLocks/>
          </p:cNvGrpSpPr>
          <p:nvPr/>
        </p:nvGrpSpPr>
        <p:grpSpPr bwMode="auto">
          <a:xfrm>
            <a:off x="5794375" y="1163638"/>
            <a:ext cx="2922588" cy="4989512"/>
            <a:chOff x="3650" y="733"/>
            <a:chExt cx="1841" cy="3143"/>
          </a:xfrm>
        </p:grpSpPr>
        <p:sp>
          <p:nvSpPr>
            <p:cNvPr id="12328" name="Rectangle 112"/>
            <p:cNvSpPr>
              <a:spLocks noChangeArrowheads="1"/>
            </p:cNvSpPr>
            <p:nvPr/>
          </p:nvSpPr>
          <p:spPr bwMode="auto">
            <a:xfrm>
              <a:off x="3650" y="1841"/>
              <a:ext cx="1746" cy="1222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2"/>
              </a:solidFill>
              <a:prstDash val="dash"/>
              <a:miter lim="800000"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endParaRPr lang="en-US" sz="240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2329" name="Rectangle 111"/>
            <p:cNvSpPr>
              <a:spLocks noChangeArrowheads="1"/>
            </p:cNvSpPr>
            <p:nvPr/>
          </p:nvSpPr>
          <p:spPr bwMode="auto">
            <a:xfrm>
              <a:off x="3737" y="2374"/>
              <a:ext cx="1574" cy="611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2"/>
              </a:solidFill>
              <a:prstDash val="dash"/>
              <a:miter lim="800000"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endParaRPr lang="en-US" sz="240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2330" name="Text Box 83"/>
            <p:cNvSpPr txBox="1">
              <a:spLocks noChangeArrowheads="1"/>
            </p:cNvSpPr>
            <p:nvPr/>
          </p:nvSpPr>
          <p:spPr bwMode="auto">
            <a:xfrm>
              <a:off x="4529" y="1243"/>
              <a:ext cx="192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wrap="none"/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1600">
                  <a:solidFill>
                    <a:schemeClr val="tx2"/>
                  </a:solidFill>
                  <a:latin typeface="Tahoma" pitchFamily="34" charset="0"/>
                  <a:cs typeface="Tahoma" pitchFamily="34" charset="0"/>
                </a:rPr>
                <a:t>T</a:t>
              </a:r>
              <a:endParaRPr lang="th-TH" sz="1600">
                <a:solidFill>
                  <a:schemeClr val="tx2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2331" name="AutoShape 84"/>
            <p:cNvSpPr>
              <a:spLocks noChangeArrowheads="1"/>
            </p:cNvSpPr>
            <p:nvPr/>
          </p:nvSpPr>
          <p:spPr bwMode="auto">
            <a:xfrm>
              <a:off x="3803" y="1279"/>
              <a:ext cx="837" cy="401"/>
            </a:xfrm>
            <a:prstGeom prst="flowChartDecision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 type="none" w="lg" len="med"/>
            </a:ln>
          </p:spPr>
          <p:txBody>
            <a:bodyPr wrap="none" anchor="ctr"/>
            <a:lstStyle/>
            <a:p>
              <a:pPr algn="ctr">
                <a:lnSpc>
                  <a:spcPct val="80000"/>
                </a:lnSpc>
              </a:pPr>
              <a:r>
                <a:rPr lang="en-US" sz="2000" i="1">
                  <a:latin typeface="Times New Roman" pitchFamily="18" charset="0"/>
                  <a:cs typeface="Tahoma" pitchFamily="34" charset="0"/>
                </a:rPr>
                <a:t>m</a:t>
              </a:r>
              <a:r>
                <a:rPr lang="en-US" sz="2000">
                  <a:latin typeface="Times New Roman" pitchFamily="18" charset="0"/>
                  <a:cs typeface="Tahoma" pitchFamily="34" charset="0"/>
                </a:rPr>
                <a:t> = 1?</a:t>
              </a:r>
              <a:endParaRPr lang="th-TH" sz="2000">
                <a:latin typeface="Times New Roman" pitchFamily="18" charset="0"/>
                <a:cs typeface="Tahoma" pitchFamily="34" charset="0"/>
              </a:endParaRPr>
            </a:p>
          </p:txBody>
        </p:sp>
        <p:cxnSp>
          <p:nvCxnSpPr>
            <p:cNvPr id="12332" name="AutoShape 85"/>
            <p:cNvCxnSpPr>
              <a:cxnSpLocks noChangeShapeType="1"/>
              <a:stCxn id="12331" idx="2"/>
              <a:endCxn id="12338" idx="0"/>
            </p:cNvCxnSpPr>
            <p:nvPr/>
          </p:nvCxnSpPr>
          <p:spPr bwMode="auto">
            <a:xfrm>
              <a:off x="4222" y="1680"/>
              <a:ext cx="0" cy="216"/>
            </a:xfrm>
            <a:prstGeom prst="straightConnector1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333" name="Text Box 86"/>
            <p:cNvSpPr txBox="1">
              <a:spLocks noChangeArrowheads="1"/>
            </p:cNvSpPr>
            <p:nvPr/>
          </p:nvSpPr>
          <p:spPr bwMode="auto">
            <a:xfrm>
              <a:off x="4525" y="1859"/>
              <a:ext cx="192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wrap="none"/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1600">
                  <a:solidFill>
                    <a:schemeClr val="tx2"/>
                  </a:solidFill>
                  <a:latin typeface="Tahoma" pitchFamily="34" charset="0"/>
                  <a:cs typeface="Tahoma" pitchFamily="34" charset="0"/>
                </a:rPr>
                <a:t>T</a:t>
              </a:r>
              <a:endParaRPr lang="th-TH" sz="1600">
                <a:solidFill>
                  <a:schemeClr val="tx2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2334" name="Text Box 87"/>
            <p:cNvSpPr txBox="1">
              <a:spLocks noChangeArrowheads="1"/>
            </p:cNvSpPr>
            <p:nvPr/>
          </p:nvSpPr>
          <p:spPr bwMode="auto">
            <a:xfrm>
              <a:off x="4001" y="1585"/>
              <a:ext cx="184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wrap="none"/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1600">
                  <a:latin typeface="Tahoma" pitchFamily="34" charset="0"/>
                  <a:cs typeface="Tahoma" pitchFamily="34" charset="0"/>
                </a:rPr>
                <a:t>F</a:t>
              </a:r>
              <a:endParaRPr lang="th-TH" sz="160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2335" name="Text Box 88"/>
            <p:cNvSpPr txBox="1">
              <a:spLocks noChangeArrowheads="1"/>
            </p:cNvSpPr>
            <p:nvPr/>
          </p:nvSpPr>
          <p:spPr bwMode="auto">
            <a:xfrm>
              <a:off x="3988" y="2204"/>
              <a:ext cx="184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wrap="none"/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1600">
                  <a:latin typeface="Tahoma" pitchFamily="34" charset="0"/>
                  <a:cs typeface="Tahoma" pitchFamily="34" charset="0"/>
                </a:rPr>
                <a:t>F</a:t>
              </a:r>
              <a:endParaRPr lang="th-TH" sz="160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2336" name="AutoShape 89"/>
            <p:cNvSpPr>
              <a:spLocks noChangeArrowheads="1"/>
            </p:cNvSpPr>
            <p:nvPr/>
          </p:nvSpPr>
          <p:spPr bwMode="auto">
            <a:xfrm>
              <a:off x="3893" y="867"/>
              <a:ext cx="650" cy="231"/>
            </a:xfrm>
            <a:prstGeom prst="flowChartManualInput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 type="none" w="lg" len="med"/>
            </a:ln>
          </p:spPr>
          <p:txBody>
            <a:bodyPr wrap="none" anchor="ctr"/>
            <a:lstStyle/>
            <a:p>
              <a:pPr algn="ctr"/>
              <a:r>
                <a:rPr lang="en-US" sz="2400" i="1">
                  <a:latin typeface="Times New Roman" pitchFamily="18" charset="0"/>
                  <a:cs typeface="Tahoma" pitchFamily="34" charset="0"/>
                </a:rPr>
                <a:t>m</a:t>
              </a:r>
              <a:endParaRPr lang="th-TH" sz="2400">
                <a:latin typeface="Tahoma" pitchFamily="34" charset="0"/>
                <a:cs typeface="Tahoma" pitchFamily="34" charset="0"/>
              </a:endParaRPr>
            </a:p>
          </p:txBody>
        </p:sp>
        <p:cxnSp>
          <p:nvCxnSpPr>
            <p:cNvPr id="12337" name="AutoShape 90"/>
            <p:cNvCxnSpPr>
              <a:cxnSpLocks noChangeShapeType="1"/>
              <a:stCxn id="12336" idx="2"/>
              <a:endCxn id="12331" idx="0"/>
            </p:cNvCxnSpPr>
            <p:nvPr/>
          </p:nvCxnSpPr>
          <p:spPr bwMode="auto">
            <a:xfrm>
              <a:off x="4218" y="1098"/>
              <a:ext cx="4" cy="181"/>
            </a:xfrm>
            <a:prstGeom prst="straightConnector1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338" name="AutoShape 91"/>
            <p:cNvSpPr>
              <a:spLocks noChangeArrowheads="1"/>
            </p:cNvSpPr>
            <p:nvPr/>
          </p:nvSpPr>
          <p:spPr bwMode="auto">
            <a:xfrm>
              <a:off x="3803" y="1896"/>
              <a:ext cx="837" cy="401"/>
            </a:xfrm>
            <a:prstGeom prst="flowChartDecision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 type="none" w="lg" len="med"/>
            </a:ln>
          </p:spPr>
          <p:txBody>
            <a:bodyPr wrap="none" anchor="ctr"/>
            <a:lstStyle/>
            <a:p>
              <a:pPr algn="ctr">
                <a:lnSpc>
                  <a:spcPct val="80000"/>
                </a:lnSpc>
              </a:pPr>
              <a:r>
                <a:rPr lang="en-US" sz="2000" i="1">
                  <a:latin typeface="Times New Roman" pitchFamily="18" charset="0"/>
                  <a:cs typeface="Tahoma" pitchFamily="34" charset="0"/>
                </a:rPr>
                <a:t>m</a:t>
              </a:r>
              <a:r>
                <a:rPr lang="en-US" sz="2000">
                  <a:latin typeface="Times New Roman" pitchFamily="18" charset="0"/>
                  <a:cs typeface="Tahoma" pitchFamily="34" charset="0"/>
                </a:rPr>
                <a:t> = 2?</a:t>
              </a:r>
              <a:endParaRPr lang="th-TH" sz="2000">
                <a:latin typeface="Times New Roman" pitchFamily="18" charset="0"/>
                <a:cs typeface="Tahoma" pitchFamily="34" charset="0"/>
              </a:endParaRPr>
            </a:p>
          </p:txBody>
        </p:sp>
        <p:sp>
          <p:nvSpPr>
            <p:cNvPr id="12339" name="Line 92"/>
            <p:cNvSpPr>
              <a:spLocks noChangeShapeType="1"/>
            </p:cNvSpPr>
            <p:nvPr/>
          </p:nvSpPr>
          <p:spPr bwMode="auto">
            <a:xfrm>
              <a:off x="4214" y="2290"/>
              <a:ext cx="0" cy="204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th-TH"/>
            </a:p>
          </p:txBody>
        </p:sp>
        <p:sp>
          <p:nvSpPr>
            <p:cNvPr id="12340" name="Text Box 93"/>
            <p:cNvSpPr txBox="1">
              <a:spLocks noChangeArrowheads="1"/>
            </p:cNvSpPr>
            <p:nvPr/>
          </p:nvSpPr>
          <p:spPr bwMode="auto">
            <a:xfrm>
              <a:off x="4515" y="2473"/>
              <a:ext cx="192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wrap="none"/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1600">
                  <a:solidFill>
                    <a:schemeClr val="tx2"/>
                  </a:solidFill>
                  <a:latin typeface="Tahoma" pitchFamily="34" charset="0"/>
                  <a:cs typeface="Tahoma" pitchFamily="34" charset="0"/>
                </a:rPr>
                <a:t>T</a:t>
              </a:r>
              <a:endParaRPr lang="th-TH" sz="1600">
                <a:solidFill>
                  <a:schemeClr val="tx2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2341" name="Text Box 94"/>
            <p:cNvSpPr txBox="1">
              <a:spLocks noChangeArrowheads="1"/>
            </p:cNvSpPr>
            <p:nvPr/>
          </p:nvSpPr>
          <p:spPr bwMode="auto">
            <a:xfrm>
              <a:off x="3987" y="2847"/>
              <a:ext cx="184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wrap="none"/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1600">
                  <a:latin typeface="Tahoma" pitchFamily="34" charset="0"/>
                  <a:cs typeface="Tahoma" pitchFamily="34" charset="0"/>
                </a:rPr>
                <a:t>F</a:t>
              </a:r>
              <a:endParaRPr lang="th-TH" sz="160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2342" name="AutoShape 95"/>
            <p:cNvSpPr>
              <a:spLocks noChangeArrowheads="1"/>
            </p:cNvSpPr>
            <p:nvPr/>
          </p:nvSpPr>
          <p:spPr bwMode="auto">
            <a:xfrm>
              <a:off x="3793" y="2501"/>
              <a:ext cx="837" cy="401"/>
            </a:xfrm>
            <a:prstGeom prst="flowChartDecision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 type="none" w="lg" len="med"/>
            </a:ln>
          </p:spPr>
          <p:txBody>
            <a:bodyPr wrap="none" anchor="ctr"/>
            <a:lstStyle/>
            <a:p>
              <a:pPr algn="ctr">
                <a:lnSpc>
                  <a:spcPct val="80000"/>
                </a:lnSpc>
              </a:pPr>
              <a:r>
                <a:rPr lang="en-US" sz="2000" i="1">
                  <a:latin typeface="Times New Roman" pitchFamily="18" charset="0"/>
                  <a:cs typeface="Tahoma" pitchFamily="34" charset="0"/>
                </a:rPr>
                <a:t>m</a:t>
              </a:r>
              <a:r>
                <a:rPr lang="en-US" sz="2000">
                  <a:latin typeface="Times New Roman" pitchFamily="18" charset="0"/>
                  <a:cs typeface="Tahoma" pitchFamily="34" charset="0"/>
                </a:rPr>
                <a:t> = 3?</a:t>
              </a:r>
              <a:endParaRPr lang="th-TH" sz="2000">
                <a:latin typeface="Times New Roman" pitchFamily="18" charset="0"/>
                <a:cs typeface="Tahoma" pitchFamily="34" charset="0"/>
              </a:endParaRPr>
            </a:p>
          </p:txBody>
        </p:sp>
        <p:sp>
          <p:nvSpPr>
            <p:cNvPr id="12343" name="Line 96"/>
            <p:cNvSpPr>
              <a:spLocks noChangeShapeType="1"/>
            </p:cNvSpPr>
            <p:nvPr/>
          </p:nvSpPr>
          <p:spPr bwMode="auto">
            <a:xfrm>
              <a:off x="4194" y="2894"/>
              <a:ext cx="0" cy="982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th-TH"/>
            </a:p>
          </p:txBody>
        </p:sp>
        <p:sp>
          <p:nvSpPr>
            <p:cNvPr id="12344" name="AutoShape 97"/>
            <p:cNvSpPr>
              <a:spLocks noChangeArrowheads="1"/>
            </p:cNvSpPr>
            <p:nvPr/>
          </p:nvSpPr>
          <p:spPr bwMode="auto">
            <a:xfrm>
              <a:off x="4762" y="1349"/>
              <a:ext cx="540" cy="263"/>
            </a:xfrm>
            <a:prstGeom prst="flowChartDisplay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 type="none" w="lg" len="med"/>
            </a:ln>
          </p:spPr>
          <p:txBody>
            <a:bodyPr wrap="none" anchor="ctr"/>
            <a:lstStyle/>
            <a:p>
              <a:pPr algn="ctr"/>
              <a:r>
                <a:rPr lang="en-US" sz="1600">
                  <a:latin typeface="Tahoma" pitchFamily="34" charset="0"/>
                  <a:cs typeface="Tahoma" pitchFamily="34" charset="0"/>
                  <a:sym typeface="Symbol" pitchFamily="18" charset="2"/>
                </a:rPr>
                <a:t>"</a:t>
              </a:r>
              <a:r>
                <a:rPr lang="th-TH" sz="1600">
                  <a:latin typeface="Tahoma" pitchFamily="34" charset="0"/>
                  <a:cs typeface="Tahoma" pitchFamily="34" charset="0"/>
                  <a:sym typeface="Symbol" pitchFamily="18" charset="2"/>
                </a:rPr>
                <a:t>มก</a:t>
              </a:r>
              <a:r>
                <a:rPr lang="en-US" sz="1600">
                  <a:latin typeface="Tahoma" pitchFamily="34" charset="0"/>
                  <a:cs typeface="Tahoma" pitchFamily="34" charset="0"/>
                  <a:sym typeface="Symbol" pitchFamily="18" charset="2"/>
                </a:rPr>
                <a:t>..."</a:t>
              </a:r>
              <a:endParaRPr lang="th-TH" sz="1600">
                <a:latin typeface="Tahoma" pitchFamily="34" charset="0"/>
                <a:cs typeface="Tahoma" pitchFamily="34" charset="0"/>
                <a:sym typeface="Symbol" pitchFamily="18" charset="2"/>
              </a:endParaRPr>
            </a:p>
          </p:txBody>
        </p:sp>
        <p:sp>
          <p:nvSpPr>
            <p:cNvPr id="12345" name="AutoShape 100"/>
            <p:cNvSpPr>
              <a:spLocks noChangeArrowheads="1"/>
            </p:cNvSpPr>
            <p:nvPr/>
          </p:nvSpPr>
          <p:spPr bwMode="auto">
            <a:xfrm>
              <a:off x="4751" y="1967"/>
              <a:ext cx="541" cy="263"/>
            </a:xfrm>
            <a:prstGeom prst="flowChartDisplay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 type="none" w="lg" len="med"/>
            </a:ln>
          </p:spPr>
          <p:txBody>
            <a:bodyPr wrap="none" anchor="ctr"/>
            <a:lstStyle/>
            <a:p>
              <a:pPr algn="ctr"/>
              <a:r>
                <a:rPr lang="en-US" sz="1600">
                  <a:latin typeface="Tahoma" pitchFamily="34" charset="0"/>
                  <a:cs typeface="Tahoma" pitchFamily="34" charset="0"/>
                  <a:sym typeface="Symbol" pitchFamily="18" charset="2"/>
                </a:rPr>
                <a:t>"</a:t>
              </a:r>
              <a:r>
                <a:rPr lang="th-TH" sz="1600">
                  <a:latin typeface="Tahoma" pitchFamily="34" charset="0"/>
                  <a:cs typeface="Tahoma" pitchFamily="34" charset="0"/>
                  <a:sym typeface="Symbol" pitchFamily="18" charset="2"/>
                </a:rPr>
                <a:t>กุม</a:t>
              </a:r>
              <a:r>
                <a:rPr lang="en-US" sz="1600">
                  <a:latin typeface="Tahoma" pitchFamily="34" charset="0"/>
                  <a:cs typeface="Tahoma" pitchFamily="34" charset="0"/>
                  <a:sym typeface="Symbol" pitchFamily="18" charset="2"/>
                </a:rPr>
                <a:t>..."</a:t>
              </a:r>
              <a:endParaRPr lang="th-TH" sz="1600">
                <a:latin typeface="Tahoma" pitchFamily="34" charset="0"/>
                <a:cs typeface="Tahoma" pitchFamily="34" charset="0"/>
                <a:sym typeface="Symbol" pitchFamily="18" charset="2"/>
              </a:endParaRPr>
            </a:p>
          </p:txBody>
        </p:sp>
        <p:sp>
          <p:nvSpPr>
            <p:cNvPr id="12346" name="AutoShape 101"/>
            <p:cNvSpPr>
              <a:spLocks noChangeArrowheads="1"/>
            </p:cNvSpPr>
            <p:nvPr/>
          </p:nvSpPr>
          <p:spPr bwMode="auto">
            <a:xfrm>
              <a:off x="4733" y="2576"/>
              <a:ext cx="540" cy="262"/>
            </a:xfrm>
            <a:prstGeom prst="flowChartDisplay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 type="none" w="lg" len="med"/>
            </a:ln>
          </p:spPr>
          <p:txBody>
            <a:bodyPr wrap="none" anchor="ctr"/>
            <a:lstStyle/>
            <a:p>
              <a:pPr algn="ctr"/>
              <a:r>
                <a:rPr lang="en-US" sz="1600">
                  <a:latin typeface="Tahoma" pitchFamily="34" charset="0"/>
                  <a:cs typeface="Tahoma" pitchFamily="34" charset="0"/>
                  <a:sym typeface="Symbol" pitchFamily="18" charset="2"/>
                </a:rPr>
                <a:t>"</a:t>
              </a:r>
              <a:r>
                <a:rPr lang="th-TH" sz="1600">
                  <a:latin typeface="Tahoma" pitchFamily="34" charset="0"/>
                  <a:cs typeface="Tahoma" pitchFamily="34" charset="0"/>
                  <a:sym typeface="Symbol" pitchFamily="18" charset="2"/>
                </a:rPr>
                <a:t>มีน</a:t>
              </a:r>
              <a:r>
                <a:rPr lang="en-US" sz="1600">
                  <a:latin typeface="Tahoma" pitchFamily="34" charset="0"/>
                  <a:cs typeface="Tahoma" pitchFamily="34" charset="0"/>
                  <a:sym typeface="Symbol" pitchFamily="18" charset="2"/>
                </a:rPr>
                <a:t>..."</a:t>
              </a:r>
              <a:endParaRPr lang="th-TH" sz="1600">
                <a:latin typeface="Tahoma" pitchFamily="34" charset="0"/>
                <a:cs typeface="Tahoma" pitchFamily="34" charset="0"/>
                <a:sym typeface="Symbol" pitchFamily="18" charset="2"/>
              </a:endParaRPr>
            </a:p>
          </p:txBody>
        </p:sp>
        <p:sp>
          <p:nvSpPr>
            <p:cNvPr id="12347" name="Line 102"/>
            <p:cNvSpPr>
              <a:spLocks noChangeShapeType="1"/>
            </p:cNvSpPr>
            <p:nvPr/>
          </p:nvSpPr>
          <p:spPr bwMode="auto">
            <a:xfrm>
              <a:off x="4198" y="733"/>
              <a:ext cx="0" cy="151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/>
            <a:lstStyle/>
            <a:p>
              <a:endParaRPr lang="th-TH"/>
            </a:p>
          </p:txBody>
        </p:sp>
        <p:cxnSp>
          <p:nvCxnSpPr>
            <p:cNvPr id="12348" name="AutoShape 103"/>
            <p:cNvCxnSpPr>
              <a:cxnSpLocks noChangeShapeType="1"/>
              <a:stCxn id="12331" idx="3"/>
              <a:endCxn id="12344" idx="1"/>
            </p:cNvCxnSpPr>
            <p:nvPr/>
          </p:nvCxnSpPr>
          <p:spPr bwMode="auto">
            <a:xfrm>
              <a:off x="4640" y="1480"/>
              <a:ext cx="122" cy="1"/>
            </a:xfrm>
            <a:prstGeom prst="straightConnector1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349" name="AutoShape 104"/>
            <p:cNvCxnSpPr>
              <a:cxnSpLocks noChangeShapeType="1"/>
              <a:stCxn id="12338" idx="3"/>
              <a:endCxn id="12345" idx="1"/>
            </p:cNvCxnSpPr>
            <p:nvPr/>
          </p:nvCxnSpPr>
          <p:spPr bwMode="auto">
            <a:xfrm>
              <a:off x="4640" y="2097"/>
              <a:ext cx="111" cy="2"/>
            </a:xfrm>
            <a:prstGeom prst="straightConnector1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350" name="AutoShape 105"/>
            <p:cNvCxnSpPr>
              <a:cxnSpLocks noChangeShapeType="1"/>
              <a:stCxn id="12342" idx="3"/>
              <a:endCxn id="12346" idx="1"/>
            </p:cNvCxnSpPr>
            <p:nvPr/>
          </p:nvCxnSpPr>
          <p:spPr bwMode="auto">
            <a:xfrm>
              <a:off x="4630" y="2702"/>
              <a:ext cx="103" cy="5"/>
            </a:xfrm>
            <a:prstGeom prst="straightConnector1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351" name="Freeform 106"/>
            <p:cNvSpPr>
              <a:spLocks/>
            </p:cNvSpPr>
            <p:nvPr/>
          </p:nvSpPr>
          <p:spPr bwMode="auto">
            <a:xfrm>
              <a:off x="4205" y="1488"/>
              <a:ext cx="1286" cy="2256"/>
            </a:xfrm>
            <a:custGeom>
              <a:avLst/>
              <a:gdLst>
                <a:gd name="T0" fmla="*/ 1085 w 1286"/>
                <a:gd name="T1" fmla="*/ 0 h 2035"/>
                <a:gd name="T2" fmla="*/ 1286 w 1286"/>
                <a:gd name="T3" fmla="*/ 0 h 2035"/>
                <a:gd name="T4" fmla="*/ 1277 w 1286"/>
                <a:gd name="T5" fmla="*/ 3408 h 2035"/>
                <a:gd name="T6" fmla="*/ 0 w 1286"/>
                <a:gd name="T7" fmla="*/ 3408 h 203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86"/>
                <a:gd name="T13" fmla="*/ 0 h 2035"/>
                <a:gd name="T14" fmla="*/ 1286 w 1286"/>
                <a:gd name="T15" fmla="*/ 2035 h 203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86" h="2035">
                  <a:moveTo>
                    <a:pt x="1085" y="0"/>
                  </a:moveTo>
                  <a:lnTo>
                    <a:pt x="1286" y="0"/>
                  </a:lnTo>
                  <a:lnTo>
                    <a:pt x="1277" y="2035"/>
                  </a:lnTo>
                  <a:lnTo>
                    <a:pt x="0" y="2035"/>
                  </a:lnTo>
                </a:path>
              </a:pathLst>
            </a:custGeom>
            <a:noFill/>
            <a:ln w="9525" cap="flat" cmpd="sng">
              <a:solidFill>
                <a:schemeClr val="tx2"/>
              </a:solidFill>
              <a:prstDash val="solid"/>
              <a:round/>
              <a:headEnd type="none" w="med" len="med"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/>
            <a:lstStyle/>
            <a:p>
              <a:endParaRPr lang="th-TH"/>
            </a:p>
          </p:txBody>
        </p:sp>
        <p:sp>
          <p:nvSpPr>
            <p:cNvPr id="12352" name="Line 107"/>
            <p:cNvSpPr>
              <a:spLocks noChangeShapeType="1"/>
            </p:cNvSpPr>
            <p:nvPr/>
          </p:nvSpPr>
          <p:spPr bwMode="auto">
            <a:xfrm>
              <a:off x="5280" y="2110"/>
              <a:ext cx="211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/>
            <a:lstStyle/>
            <a:p>
              <a:endParaRPr lang="th-TH"/>
            </a:p>
          </p:txBody>
        </p:sp>
        <p:sp>
          <p:nvSpPr>
            <p:cNvPr id="12353" name="Line 108"/>
            <p:cNvSpPr>
              <a:spLocks noChangeShapeType="1"/>
            </p:cNvSpPr>
            <p:nvPr/>
          </p:nvSpPr>
          <p:spPr bwMode="auto">
            <a:xfrm>
              <a:off x="5270" y="2726"/>
              <a:ext cx="202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/>
            <a:lstStyle/>
            <a:p>
              <a:endParaRPr lang="th-TH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6" dur="500"/>
                                        <p:tgtEl>
                                          <p:spTgt spid="1895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9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9" dur="500"/>
                                        <p:tgtEl>
                                          <p:spTgt spid="1894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9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2" dur="500"/>
                                        <p:tgtEl>
                                          <p:spTgt spid="1894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9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2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5" dur="500"/>
                                        <p:tgtEl>
                                          <p:spTgt spid="1894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9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2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8" dur="500"/>
                                        <p:tgtEl>
                                          <p:spTgt spid="1894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9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2" dur="500"/>
                                        <p:tgtEl>
                                          <p:spTgt spid="1894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9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6" dur="500"/>
                                        <p:tgtEl>
                                          <p:spTgt spid="1894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9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89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89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89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89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5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5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9445" grpId="0" animBg="1"/>
      <p:bldP spid="189450" grpId="0" animBg="1"/>
      <p:bldP spid="189511" grpId="0" animBg="1"/>
      <p:bldP spid="189512" grpId="0" animBg="1"/>
      <p:bldP spid="189513" grpId="0" animBg="1"/>
      <p:bldP spid="189514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236538" y="750888"/>
            <a:ext cx="8680450" cy="4708981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endParaRPr lang="en-US" sz="2000" b="1" dirty="0" smtClean="0">
              <a:solidFill>
                <a:srgbClr val="0000C0"/>
              </a:solidFill>
              <a:latin typeface="Courier New" pitchFamily="49" charset="0"/>
            </a:endParaRPr>
          </a:p>
          <a:p>
            <a:r>
              <a:rPr lang="en-US" sz="2000" b="1" dirty="0" smtClean="0">
                <a:solidFill>
                  <a:srgbClr val="0000C0"/>
                </a:solidFill>
                <a:latin typeface="Courier New" pitchFamily="49" charset="0"/>
              </a:rPr>
              <a:t>   for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sz="2000" b="1" dirty="0" err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 dirty="0" err="1">
                <a:solidFill>
                  <a:srgbClr val="000000"/>
                </a:solidFill>
                <a:latin typeface="Courier New" pitchFamily="49" charset="0"/>
              </a:rPr>
              <a:t>lastIndex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= d.length-1; </a:t>
            </a:r>
            <a:r>
              <a:rPr lang="en-US" sz="2000" b="1" dirty="0" err="1">
                <a:solidFill>
                  <a:srgbClr val="000000"/>
                </a:solidFill>
                <a:latin typeface="Courier New" pitchFamily="49" charset="0"/>
              </a:rPr>
              <a:t>lastIndex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&gt;= 1;</a:t>
            </a: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                                   </a:t>
            </a:r>
            <a:r>
              <a:rPr lang="en-US" sz="2000" b="1" dirty="0" err="1">
                <a:solidFill>
                  <a:srgbClr val="000000"/>
                </a:solidFill>
                <a:latin typeface="Courier New" pitchFamily="49" charset="0"/>
              </a:rPr>
              <a:t>lastIndex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--) {</a:t>
            </a: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    </a:t>
            </a:r>
            <a:r>
              <a:rPr lang="en-US" sz="2000" b="1" dirty="0" err="1">
                <a:solidFill>
                  <a:srgbClr val="0000C0"/>
                </a:solidFill>
                <a:latin typeface="Courier New" pitchFamily="49" charset="0"/>
              </a:rPr>
              <a:t>boolean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sorted = </a:t>
            </a:r>
            <a:r>
              <a:rPr lang="en-US" sz="2000" b="1" dirty="0">
                <a:solidFill>
                  <a:srgbClr val="0000C0"/>
                </a:solidFill>
                <a:latin typeface="Courier New" pitchFamily="49" charset="0"/>
              </a:rPr>
              <a:t>true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;</a:t>
            </a: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    </a:t>
            </a:r>
            <a:r>
              <a:rPr lang="en-US" sz="2000" b="1" dirty="0">
                <a:solidFill>
                  <a:srgbClr val="0000C0"/>
                </a:solidFill>
                <a:latin typeface="Courier New" pitchFamily="49" charset="0"/>
              </a:rPr>
              <a:t>for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(</a:t>
            </a:r>
            <a:r>
              <a:rPr lang="en-US" sz="2000" b="1" dirty="0" err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k = 0; k &lt; </a:t>
            </a:r>
            <a:r>
              <a:rPr lang="en-US" sz="2000" b="1" dirty="0" err="1">
                <a:solidFill>
                  <a:srgbClr val="000000"/>
                </a:solidFill>
                <a:latin typeface="Courier New" pitchFamily="49" charset="0"/>
              </a:rPr>
              <a:t>lastIndex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; k++) {</a:t>
            </a: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      </a:t>
            </a:r>
            <a:r>
              <a:rPr lang="en-US" sz="2000" b="1" dirty="0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(d[k] &gt; d[k + 1]) {</a:t>
            </a: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        </a:t>
            </a:r>
            <a:r>
              <a:rPr lang="en-US" sz="2000" b="1" dirty="0">
                <a:solidFill>
                  <a:srgbClr val="0000C0"/>
                </a:solidFill>
                <a:latin typeface="Courier New" pitchFamily="49" charset="0"/>
              </a:rPr>
              <a:t>double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t = 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</a:rPr>
              <a:t>d[k]; </a:t>
            </a:r>
            <a:endParaRPr lang="en-US" sz="2000" b="1" dirty="0">
              <a:solidFill>
                <a:srgbClr val="000000"/>
              </a:solidFill>
              <a:latin typeface="Courier New" pitchFamily="49" charset="0"/>
            </a:endParaRP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</a:rPr>
              <a:t>      d[k] 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= 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</a:rPr>
              <a:t>d[k + 1];</a:t>
            </a:r>
            <a:endParaRPr lang="en-US" sz="2000" b="1" dirty="0">
              <a:solidFill>
                <a:srgbClr val="000000"/>
              </a:solidFill>
              <a:latin typeface="Courier New" pitchFamily="49" charset="0"/>
            </a:endParaRP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</a:rPr>
              <a:t>      d[k + 1] 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= t;</a:t>
            </a:r>
          </a:p>
          <a:p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</a:rPr>
              <a:t>         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sorted = </a:t>
            </a:r>
            <a:r>
              <a:rPr lang="en-US" sz="2000" b="1" dirty="0">
                <a:solidFill>
                  <a:srgbClr val="0000C0"/>
                </a:solidFill>
                <a:latin typeface="Courier New" pitchFamily="49" charset="0"/>
              </a:rPr>
              <a:t>false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;</a:t>
            </a: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      }</a:t>
            </a: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    }</a:t>
            </a: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    </a:t>
            </a:r>
            <a:r>
              <a:rPr lang="en-US" sz="2000" b="1" dirty="0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(sorted) </a:t>
            </a:r>
            <a:r>
              <a:rPr lang="en-US" sz="2000" b="1" dirty="0">
                <a:solidFill>
                  <a:srgbClr val="0000C0"/>
                </a:solidFill>
                <a:latin typeface="Courier New" pitchFamily="49" charset="0"/>
              </a:rPr>
              <a:t>break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;</a:t>
            </a: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  }</a:t>
            </a:r>
          </a:p>
          <a:p>
            <a:endParaRPr lang="en-US" sz="2000" b="1" dirty="0">
              <a:solidFill>
                <a:srgbClr val="000000"/>
              </a:solidFill>
              <a:latin typeface="Courier New" pitchFamily="49" charset="0"/>
            </a:endParaRPr>
          </a:p>
        </p:txBody>
      </p:sp>
      <p:sp>
        <p:nvSpPr>
          <p:cNvPr id="80" name="Rounded Rectangle 79"/>
          <p:cNvSpPr/>
          <p:nvPr/>
        </p:nvSpPr>
        <p:spPr bwMode="auto">
          <a:xfrm>
            <a:off x="5294313" y="3421063"/>
            <a:ext cx="2890837" cy="2625725"/>
          </a:xfrm>
          <a:prstGeom prst="roundRect">
            <a:avLst>
              <a:gd name="adj" fmla="val 6131"/>
            </a:avLst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th-TH"/>
          </a:p>
        </p:txBody>
      </p:sp>
      <p:sp>
        <p:nvSpPr>
          <p:cNvPr id="520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การเรียงลำดับข้อมูลแบบแบบฟอง (ปรับปรุง)</a:t>
            </a:r>
            <a:endParaRPr lang="th-TH" dirty="0"/>
          </a:p>
        </p:txBody>
      </p:sp>
      <p:grpSp>
        <p:nvGrpSpPr>
          <p:cNvPr id="2" name="Group 46"/>
          <p:cNvGrpSpPr>
            <a:grpSpLocks/>
          </p:cNvGrpSpPr>
          <p:nvPr/>
        </p:nvGrpSpPr>
        <p:grpSpPr bwMode="auto">
          <a:xfrm>
            <a:off x="5468938" y="3582988"/>
            <a:ext cx="2533650" cy="406400"/>
            <a:chOff x="1516320" y="4202387"/>
            <a:chExt cx="2533649" cy="406400"/>
          </a:xfrm>
        </p:grpSpPr>
        <p:sp>
          <p:nvSpPr>
            <p:cNvPr id="44074" name="Text Box 5"/>
            <p:cNvSpPr txBox="1">
              <a:spLocks noChangeArrowheads="1"/>
            </p:cNvSpPr>
            <p:nvPr/>
          </p:nvSpPr>
          <p:spPr bwMode="auto">
            <a:xfrm>
              <a:off x="1516320" y="4202387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th-TH" sz="2000" b="1">
                  <a:latin typeface="Courier New" pitchFamily="49" charset="0"/>
                  <a:cs typeface="Courier New" pitchFamily="49" charset="0"/>
                </a:rPr>
                <a:t>3</a:t>
              </a: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2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44075" name="Text Box 6"/>
            <p:cNvSpPr txBox="1">
              <a:spLocks noChangeArrowheads="1"/>
            </p:cNvSpPr>
            <p:nvPr/>
          </p:nvSpPr>
          <p:spPr bwMode="auto">
            <a:xfrm>
              <a:off x="2149732" y="4202387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3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44076" name="Text Box 7"/>
            <p:cNvSpPr txBox="1">
              <a:spLocks noChangeArrowheads="1"/>
            </p:cNvSpPr>
            <p:nvPr/>
          </p:nvSpPr>
          <p:spPr bwMode="auto">
            <a:xfrm>
              <a:off x="2783145" y="4202387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11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44077" name="Text Box 8"/>
            <p:cNvSpPr txBox="1">
              <a:spLocks noChangeArrowheads="1"/>
            </p:cNvSpPr>
            <p:nvPr/>
          </p:nvSpPr>
          <p:spPr bwMode="auto">
            <a:xfrm>
              <a:off x="3416557" y="4202387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25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</p:grpSp>
      <p:grpSp>
        <p:nvGrpSpPr>
          <p:cNvPr id="3" name="Group 52"/>
          <p:cNvGrpSpPr>
            <a:grpSpLocks/>
          </p:cNvGrpSpPr>
          <p:nvPr/>
        </p:nvGrpSpPr>
        <p:grpSpPr bwMode="auto">
          <a:xfrm>
            <a:off x="5468938" y="4059238"/>
            <a:ext cx="2533650" cy="406400"/>
            <a:chOff x="1516320" y="4735549"/>
            <a:chExt cx="2533649" cy="406400"/>
          </a:xfrm>
        </p:grpSpPr>
        <p:sp>
          <p:nvSpPr>
            <p:cNvPr id="44070" name="Text Box 5"/>
            <p:cNvSpPr txBox="1">
              <a:spLocks noChangeArrowheads="1"/>
            </p:cNvSpPr>
            <p:nvPr/>
          </p:nvSpPr>
          <p:spPr bwMode="auto">
            <a:xfrm>
              <a:off x="1516320" y="4735549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3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44071" name="Text Box 6"/>
            <p:cNvSpPr txBox="1">
              <a:spLocks noChangeArrowheads="1"/>
            </p:cNvSpPr>
            <p:nvPr/>
          </p:nvSpPr>
          <p:spPr bwMode="auto">
            <a:xfrm>
              <a:off x="2149732" y="4735549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32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44072" name="Text Box 7"/>
            <p:cNvSpPr txBox="1">
              <a:spLocks noChangeArrowheads="1"/>
            </p:cNvSpPr>
            <p:nvPr/>
          </p:nvSpPr>
          <p:spPr bwMode="auto">
            <a:xfrm>
              <a:off x="2783145" y="4735549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11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44073" name="Text Box 8"/>
            <p:cNvSpPr txBox="1">
              <a:spLocks noChangeArrowheads="1"/>
            </p:cNvSpPr>
            <p:nvPr/>
          </p:nvSpPr>
          <p:spPr bwMode="auto">
            <a:xfrm>
              <a:off x="3416557" y="4735549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25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</p:grpSp>
      <p:grpSp>
        <p:nvGrpSpPr>
          <p:cNvPr id="4" name="Group 55"/>
          <p:cNvGrpSpPr>
            <a:grpSpLocks/>
          </p:cNvGrpSpPr>
          <p:nvPr/>
        </p:nvGrpSpPr>
        <p:grpSpPr bwMode="auto">
          <a:xfrm>
            <a:off x="5468938" y="4535488"/>
            <a:ext cx="2533650" cy="406400"/>
            <a:chOff x="1516320" y="5268711"/>
            <a:chExt cx="2533649" cy="406400"/>
          </a:xfrm>
        </p:grpSpPr>
        <p:sp>
          <p:nvSpPr>
            <p:cNvPr id="44066" name="Text Box 5"/>
            <p:cNvSpPr txBox="1">
              <a:spLocks noChangeArrowheads="1"/>
            </p:cNvSpPr>
            <p:nvPr/>
          </p:nvSpPr>
          <p:spPr bwMode="auto">
            <a:xfrm>
              <a:off x="1516320" y="5268711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3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44067" name="Text Box 6"/>
            <p:cNvSpPr txBox="1">
              <a:spLocks noChangeArrowheads="1"/>
            </p:cNvSpPr>
            <p:nvPr/>
          </p:nvSpPr>
          <p:spPr bwMode="auto">
            <a:xfrm>
              <a:off x="2149732" y="5268711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11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44068" name="Text Box 7"/>
            <p:cNvSpPr txBox="1">
              <a:spLocks noChangeArrowheads="1"/>
            </p:cNvSpPr>
            <p:nvPr/>
          </p:nvSpPr>
          <p:spPr bwMode="auto">
            <a:xfrm>
              <a:off x="2783145" y="5268711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32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44069" name="Text Box 8"/>
            <p:cNvSpPr txBox="1">
              <a:spLocks noChangeArrowheads="1"/>
            </p:cNvSpPr>
            <p:nvPr/>
          </p:nvSpPr>
          <p:spPr bwMode="auto">
            <a:xfrm>
              <a:off x="3416557" y="5268711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25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</p:grpSp>
      <p:grpSp>
        <p:nvGrpSpPr>
          <p:cNvPr id="5" name="Group 58"/>
          <p:cNvGrpSpPr>
            <a:grpSpLocks/>
          </p:cNvGrpSpPr>
          <p:nvPr/>
        </p:nvGrpSpPr>
        <p:grpSpPr bwMode="auto">
          <a:xfrm>
            <a:off x="5468938" y="5011738"/>
            <a:ext cx="2533650" cy="406400"/>
            <a:chOff x="1516320" y="5801873"/>
            <a:chExt cx="2533649" cy="406400"/>
          </a:xfrm>
        </p:grpSpPr>
        <p:sp>
          <p:nvSpPr>
            <p:cNvPr id="44062" name="Text Box 5"/>
            <p:cNvSpPr txBox="1">
              <a:spLocks noChangeArrowheads="1"/>
            </p:cNvSpPr>
            <p:nvPr/>
          </p:nvSpPr>
          <p:spPr bwMode="auto">
            <a:xfrm>
              <a:off x="1516320" y="5801873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3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44063" name="Text Box 6"/>
            <p:cNvSpPr txBox="1">
              <a:spLocks noChangeArrowheads="1"/>
            </p:cNvSpPr>
            <p:nvPr/>
          </p:nvSpPr>
          <p:spPr bwMode="auto">
            <a:xfrm>
              <a:off x="2149732" y="5801873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11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44064" name="Text Box 7"/>
            <p:cNvSpPr txBox="1">
              <a:spLocks noChangeArrowheads="1"/>
            </p:cNvSpPr>
            <p:nvPr/>
          </p:nvSpPr>
          <p:spPr bwMode="auto">
            <a:xfrm>
              <a:off x="2783145" y="5801873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25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44065" name="Text Box 8"/>
            <p:cNvSpPr txBox="1">
              <a:spLocks noChangeArrowheads="1"/>
            </p:cNvSpPr>
            <p:nvPr/>
          </p:nvSpPr>
          <p:spPr bwMode="auto">
            <a:xfrm>
              <a:off x="3416557" y="5801873"/>
              <a:ext cx="633412" cy="4064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solidFill>
                    <a:schemeClr val="bg1"/>
                  </a:solidFill>
                  <a:latin typeface="Courier New" pitchFamily="49" charset="0"/>
                  <a:cs typeface="Courier New" pitchFamily="49" charset="0"/>
                </a:rPr>
                <a:t>32</a:t>
              </a:r>
              <a:endParaRPr lang="th-TH" sz="2000" b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</p:grpSp>
      <p:grpSp>
        <p:nvGrpSpPr>
          <p:cNvPr id="7" name="Group 52"/>
          <p:cNvGrpSpPr>
            <a:grpSpLocks/>
          </p:cNvGrpSpPr>
          <p:nvPr/>
        </p:nvGrpSpPr>
        <p:grpSpPr bwMode="auto">
          <a:xfrm>
            <a:off x="5559425" y="3573463"/>
            <a:ext cx="1047750" cy="414337"/>
            <a:chOff x="530942" y="1917290"/>
            <a:chExt cx="1047136" cy="412954"/>
          </a:xfrm>
        </p:grpSpPr>
        <p:sp>
          <p:nvSpPr>
            <p:cNvPr id="44060" name="Oval 53"/>
            <p:cNvSpPr>
              <a:spLocks noChangeArrowheads="1"/>
            </p:cNvSpPr>
            <p:nvPr/>
          </p:nvSpPr>
          <p:spPr bwMode="auto">
            <a:xfrm>
              <a:off x="530942" y="1917290"/>
              <a:ext cx="412955" cy="412954"/>
            </a:xfrm>
            <a:prstGeom prst="ellipse">
              <a:avLst/>
            </a:pr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061" name="Oval 54"/>
            <p:cNvSpPr>
              <a:spLocks noChangeArrowheads="1"/>
            </p:cNvSpPr>
            <p:nvPr/>
          </p:nvSpPr>
          <p:spPr bwMode="auto">
            <a:xfrm>
              <a:off x="1165123" y="1917290"/>
              <a:ext cx="412955" cy="412954"/>
            </a:xfrm>
            <a:prstGeom prst="ellipse">
              <a:avLst/>
            </a:pr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" name="Group 61"/>
          <p:cNvGrpSpPr>
            <a:grpSpLocks/>
          </p:cNvGrpSpPr>
          <p:nvPr/>
        </p:nvGrpSpPr>
        <p:grpSpPr bwMode="auto">
          <a:xfrm>
            <a:off x="5468938" y="5487988"/>
            <a:ext cx="2533650" cy="406400"/>
            <a:chOff x="1516320" y="5801873"/>
            <a:chExt cx="2533649" cy="406400"/>
          </a:xfrm>
        </p:grpSpPr>
        <p:sp>
          <p:nvSpPr>
            <p:cNvPr id="44056" name="Text Box 5"/>
            <p:cNvSpPr txBox="1">
              <a:spLocks noChangeArrowheads="1"/>
            </p:cNvSpPr>
            <p:nvPr/>
          </p:nvSpPr>
          <p:spPr bwMode="auto">
            <a:xfrm>
              <a:off x="1516320" y="5801873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3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44057" name="Text Box 6"/>
            <p:cNvSpPr txBox="1">
              <a:spLocks noChangeArrowheads="1"/>
            </p:cNvSpPr>
            <p:nvPr/>
          </p:nvSpPr>
          <p:spPr bwMode="auto">
            <a:xfrm>
              <a:off x="2149732" y="5801873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11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44058" name="Text Box 7"/>
            <p:cNvSpPr txBox="1">
              <a:spLocks noChangeArrowheads="1"/>
            </p:cNvSpPr>
            <p:nvPr/>
          </p:nvSpPr>
          <p:spPr bwMode="auto">
            <a:xfrm>
              <a:off x="2783145" y="5801873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25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44059" name="Text Box 8"/>
            <p:cNvSpPr txBox="1">
              <a:spLocks noChangeArrowheads="1"/>
            </p:cNvSpPr>
            <p:nvPr/>
          </p:nvSpPr>
          <p:spPr bwMode="auto">
            <a:xfrm>
              <a:off x="3416557" y="5801873"/>
              <a:ext cx="633412" cy="4064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solidFill>
                    <a:schemeClr val="bg1"/>
                  </a:solidFill>
                  <a:latin typeface="Courier New" pitchFamily="49" charset="0"/>
                  <a:cs typeface="Courier New" pitchFamily="49" charset="0"/>
                </a:rPr>
                <a:t>32</a:t>
              </a:r>
              <a:endParaRPr lang="th-TH" sz="2000" b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</p:grpSp>
      <p:grpSp>
        <p:nvGrpSpPr>
          <p:cNvPr id="9" name="Group 52"/>
          <p:cNvGrpSpPr>
            <a:grpSpLocks/>
          </p:cNvGrpSpPr>
          <p:nvPr/>
        </p:nvGrpSpPr>
        <p:grpSpPr bwMode="auto">
          <a:xfrm>
            <a:off x="6208713" y="4060825"/>
            <a:ext cx="1047750" cy="412750"/>
            <a:chOff x="530942" y="1917290"/>
            <a:chExt cx="1047136" cy="412954"/>
          </a:xfrm>
        </p:grpSpPr>
        <p:sp>
          <p:nvSpPr>
            <p:cNvPr id="44054" name="Oval 81"/>
            <p:cNvSpPr>
              <a:spLocks noChangeArrowheads="1"/>
            </p:cNvSpPr>
            <p:nvPr/>
          </p:nvSpPr>
          <p:spPr bwMode="auto">
            <a:xfrm>
              <a:off x="530942" y="1917290"/>
              <a:ext cx="412955" cy="412954"/>
            </a:xfrm>
            <a:prstGeom prst="ellipse">
              <a:avLst/>
            </a:pr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055" name="Oval 82"/>
            <p:cNvSpPr>
              <a:spLocks noChangeArrowheads="1"/>
            </p:cNvSpPr>
            <p:nvPr/>
          </p:nvSpPr>
          <p:spPr bwMode="auto">
            <a:xfrm>
              <a:off x="1165123" y="1917290"/>
              <a:ext cx="412955" cy="412954"/>
            </a:xfrm>
            <a:prstGeom prst="ellipse">
              <a:avLst/>
            </a:pr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" name="Group 52"/>
          <p:cNvGrpSpPr>
            <a:grpSpLocks/>
          </p:cNvGrpSpPr>
          <p:nvPr/>
        </p:nvGrpSpPr>
        <p:grpSpPr bwMode="auto">
          <a:xfrm>
            <a:off x="6827838" y="4532313"/>
            <a:ext cx="1047750" cy="412750"/>
            <a:chOff x="530942" y="1917290"/>
            <a:chExt cx="1047136" cy="412954"/>
          </a:xfrm>
        </p:grpSpPr>
        <p:sp>
          <p:nvSpPr>
            <p:cNvPr id="44052" name="Oval 84"/>
            <p:cNvSpPr>
              <a:spLocks noChangeArrowheads="1"/>
            </p:cNvSpPr>
            <p:nvPr/>
          </p:nvSpPr>
          <p:spPr bwMode="auto">
            <a:xfrm>
              <a:off x="530942" y="1917290"/>
              <a:ext cx="412955" cy="412954"/>
            </a:xfrm>
            <a:prstGeom prst="ellipse">
              <a:avLst/>
            </a:pr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053" name="Oval 85"/>
            <p:cNvSpPr>
              <a:spLocks noChangeArrowheads="1"/>
            </p:cNvSpPr>
            <p:nvPr/>
          </p:nvSpPr>
          <p:spPr bwMode="auto">
            <a:xfrm>
              <a:off x="1165123" y="1917290"/>
              <a:ext cx="412955" cy="412954"/>
            </a:xfrm>
            <a:prstGeom prst="ellipse">
              <a:avLst/>
            </a:pr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" name="Group 52"/>
          <p:cNvGrpSpPr>
            <a:grpSpLocks/>
          </p:cNvGrpSpPr>
          <p:nvPr/>
        </p:nvGrpSpPr>
        <p:grpSpPr bwMode="auto">
          <a:xfrm>
            <a:off x="5545138" y="5019675"/>
            <a:ext cx="1047750" cy="412750"/>
            <a:chOff x="530942" y="1917290"/>
            <a:chExt cx="1047136" cy="412954"/>
          </a:xfrm>
        </p:grpSpPr>
        <p:sp>
          <p:nvSpPr>
            <p:cNvPr id="44050" name="Oval 87"/>
            <p:cNvSpPr>
              <a:spLocks noChangeArrowheads="1"/>
            </p:cNvSpPr>
            <p:nvPr/>
          </p:nvSpPr>
          <p:spPr bwMode="auto">
            <a:xfrm>
              <a:off x="530942" y="1917290"/>
              <a:ext cx="412955" cy="412954"/>
            </a:xfrm>
            <a:prstGeom prst="ellipse">
              <a:avLst/>
            </a:prstGeom>
            <a:noFill/>
            <a:ln w="28575" algn="ctr">
              <a:solidFill>
                <a:srgbClr val="00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051" name="Oval 88"/>
            <p:cNvSpPr>
              <a:spLocks noChangeArrowheads="1"/>
            </p:cNvSpPr>
            <p:nvPr/>
          </p:nvSpPr>
          <p:spPr bwMode="auto">
            <a:xfrm>
              <a:off x="1165123" y="1917290"/>
              <a:ext cx="412955" cy="412954"/>
            </a:xfrm>
            <a:prstGeom prst="ellipse">
              <a:avLst/>
            </a:prstGeom>
            <a:noFill/>
            <a:ln w="28575" algn="ctr">
              <a:solidFill>
                <a:srgbClr val="00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2" name="Group 52"/>
          <p:cNvGrpSpPr>
            <a:grpSpLocks/>
          </p:cNvGrpSpPr>
          <p:nvPr/>
        </p:nvGrpSpPr>
        <p:grpSpPr bwMode="auto">
          <a:xfrm>
            <a:off x="6208713" y="5505450"/>
            <a:ext cx="1047750" cy="414338"/>
            <a:chOff x="530942" y="1917290"/>
            <a:chExt cx="1047136" cy="412954"/>
          </a:xfrm>
        </p:grpSpPr>
        <p:sp>
          <p:nvSpPr>
            <p:cNvPr id="44048" name="Oval 90"/>
            <p:cNvSpPr>
              <a:spLocks noChangeArrowheads="1"/>
            </p:cNvSpPr>
            <p:nvPr/>
          </p:nvSpPr>
          <p:spPr bwMode="auto">
            <a:xfrm>
              <a:off x="530942" y="1917290"/>
              <a:ext cx="412955" cy="412954"/>
            </a:xfrm>
            <a:prstGeom prst="ellipse">
              <a:avLst/>
            </a:prstGeom>
            <a:noFill/>
            <a:ln w="28575" algn="ctr">
              <a:solidFill>
                <a:srgbClr val="00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049" name="Oval 91"/>
            <p:cNvSpPr>
              <a:spLocks noChangeArrowheads="1"/>
            </p:cNvSpPr>
            <p:nvPr/>
          </p:nvSpPr>
          <p:spPr bwMode="auto">
            <a:xfrm>
              <a:off x="1165123" y="1917290"/>
              <a:ext cx="412955" cy="412954"/>
            </a:xfrm>
            <a:prstGeom prst="ellipse">
              <a:avLst/>
            </a:prstGeom>
            <a:noFill/>
            <a:ln w="28575" algn="ctr">
              <a:solidFill>
                <a:srgbClr val="00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3" name="Rounded Rectangular Callout 92"/>
          <p:cNvSpPr>
            <a:spLocks noChangeArrowheads="1"/>
          </p:cNvSpPr>
          <p:nvPr/>
        </p:nvSpPr>
        <p:spPr bwMode="auto">
          <a:xfrm>
            <a:off x="1711325" y="5176838"/>
            <a:ext cx="2506663" cy="796925"/>
          </a:xfrm>
          <a:prstGeom prst="wedgeRoundRectCallout">
            <a:avLst>
              <a:gd name="adj1" fmla="val 82713"/>
              <a:gd name="adj2" fmla="val -30093"/>
              <a:gd name="adj3" fmla="val 16667"/>
            </a:avLst>
          </a:prstGeom>
          <a:solidFill>
            <a:srgbClr val="FFCC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th-TH" sz="2000">
                <a:latin typeface="Tahoma" pitchFamily="34" charset="0"/>
                <a:cs typeface="Tahoma" pitchFamily="34" charset="0"/>
              </a:rPr>
              <a:t>รอบในไม่มีการ </a:t>
            </a:r>
            <a:r>
              <a:rPr lang="en-US" sz="2000">
                <a:latin typeface="Tahoma" pitchFamily="34" charset="0"/>
                <a:cs typeface="Tahoma" pitchFamily="34" charset="0"/>
              </a:rPr>
              <a:t>swap </a:t>
            </a:r>
            <a:r>
              <a:rPr lang="th-TH" sz="2000">
                <a:latin typeface="Tahoma" pitchFamily="34" charset="0"/>
                <a:cs typeface="Tahoma" pitchFamily="34" charset="0"/>
              </a:rPr>
              <a:t>แสดงว่าเรียงแล้ว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0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3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6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9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5" dur="5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4" dur="500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80" grpId="0" animBg="1"/>
      <p:bldP spid="93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ทดสอบว่าอาเรย์มีค่าแตกต่างกันหมดทุกช่อง</a:t>
            </a:r>
            <a:endParaRPr lang="th-TH" dirty="0"/>
          </a:p>
        </p:txBody>
      </p:sp>
      <p:sp>
        <p:nvSpPr>
          <p:cNvPr id="45059" name="Content Placeholder 2"/>
          <p:cNvSpPr>
            <a:spLocks noGrp="1"/>
          </p:cNvSpPr>
          <p:nvPr>
            <p:ph idx="1"/>
          </p:nvPr>
        </p:nvSpPr>
        <p:spPr>
          <a:xfrm>
            <a:off x="684213" y="908050"/>
            <a:ext cx="7920037" cy="1876425"/>
          </a:xfrm>
        </p:spPr>
        <p:txBody>
          <a:bodyPr/>
          <a:lstStyle/>
          <a:p>
            <a:r>
              <a:rPr lang="th-TH" smtClean="0"/>
              <a:t>ลุยเปรียบเทียบข้อมูลทุกคู่ในอาเรย์ว่าแตกต่างกัน</a:t>
            </a:r>
            <a:endParaRPr lang="en-US" smtClean="0"/>
          </a:p>
          <a:p>
            <a:r>
              <a:rPr lang="th-TH" smtClean="0"/>
              <a:t>สมมติว่ามี </a:t>
            </a:r>
            <a:r>
              <a:rPr lang="en-US" smtClean="0"/>
              <a:t>4 </a:t>
            </a:r>
            <a:r>
              <a:rPr lang="th-TH" smtClean="0"/>
              <a:t>ช่อง ทุกคู่คือ</a:t>
            </a:r>
          </a:p>
          <a:p>
            <a:pPr lvl="1"/>
            <a:r>
              <a:rPr lang="en-US" smtClean="0"/>
              <a:t>(0,0), (0,1), (0,2), (0,3), (1,0), (1,1), (1,2), (1,3)</a:t>
            </a:r>
            <a:br>
              <a:rPr lang="en-US" smtClean="0"/>
            </a:br>
            <a:r>
              <a:rPr lang="en-US" smtClean="0"/>
              <a:t>(2,0), (2,1), (2,2), (2,3), (3,0), (3,1), (3,2), (3,3)</a:t>
            </a:r>
            <a:endParaRPr lang="th-TH" smtClean="0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790575" y="2763838"/>
            <a:ext cx="7550150" cy="34778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</a:rPr>
              <a:t>  // </a:t>
            </a:r>
            <a:r>
              <a:rPr lang="th-TH" sz="2000" dirty="0" smtClean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สมมติอาเรย์ </a:t>
            </a:r>
            <a:r>
              <a:rPr lang="en-US" sz="2000" dirty="0" smtClean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</a:t>
            </a:r>
            <a:r>
              <a:rPr lang="th-TH" sz="2000" dirty="0" smtClean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มีข้อมูลเก็บไว้แล้ว</a:t>
            </a:r>
            <a:endParaRPr lang="en-US" sz="2000" dirty="0" smtClean="0">
              <a:solidFill>
                <a:srgbClr val="0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</a:rPr>
              <a:t>  </a:t>
            </a:r>
            <a:r>
              <a:rPr lang="en-US" sz="2000" b="1" dirty="0" err="1" smtClean="0">
                <a:solidFill>
                  <a:schemeClr val="accent2"/>
                </a:solidFill>
                <a:latin typeface="Courier New" pitchFamily="49" charset="0"/>
              </a:rPr>
              <a:t>boolean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</a:rPr>
              <a:t> unique = </a:t>
            </a:r>
            <a:r>
              <a:rPr lang="en-US" sz="2000" b="1" dirty="0" smtClean="0">
                <a:solidFill>
                  <a:schemeClr val="accent2"/>
                </a:solidFill>
                <a:latin typeface="Courier New" pitchFamily="49" charset="0"/>
              </a:rPr>
              <a:t>true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</a:rPr>
              <a:t>;</a:t>
            </a:r>
            <a:endParaRPr lang="en-US" sz="2000" b="1" dirty="0">
              <a:solidFill>
                <a:srgbClr val="000000"/>
              </a:solidFill>
              <a:latin typeface="Courier New" pitchFamily="49" charset="0"/>
            </a:endParaRPr>
          </a:p>
          <a:p>
            <a:r>
              <a:rPr lang="nn-NO" sz="2000" b="1" dirty="0">
                <a:solidFill>
                  <a:srgbClr val="000000"/>
                </a:solidFill>
                <a:latin typeface="Courier New" pitchFamily="49" charset="0"/>
              </a:rPr>
              <a:t>  </a:t>
            </a:r>
            <a:r>
              <a:rPr lang="nn-NO" sz="2000" b="1" dirty="0">
                <a:solidFill>
                  <a:srgbClr val="0000C0"/>
                </a:solidFill>
                <a:latin typeface="Courier New" pitchFamily="49" charset="0"/>
              </a:rPr>
              <a:t>for</a:t>
            </a:r>
            <a:r>
              <a:rPr lang="nn-NO" sz="2000" b="1" dirty="0">
                <a:solidFill>
                  <a:srgbClr val="000000"/>
                </a:solidFill>
                <a:latin typeface="Courier New" pitchFamily="49" charset="0"/>
              </a:rPr>
              <a:t> (</a:t>
            </a:r>
            <a:r>
              <a:rPr lang="nn-NO" sz="2000" b="1" dirty="0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nn-NO" sz="2000" b="1" dirty="0">
                <a:solidFill>
                  <a:srgbClr val="000000"/>
                </a:solidFill>
                <a:latin typeface="Courier New" pitchFamily="49" charset="0"/>
              </a:rPr>
              <a:t> i = 0; i &lt; d.length; i++) {</a:t>
            </a: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2000" b="1" dirty="0">
                <a:solidFill>
                  <a:srgbClr val="0000C0"/>
                </a:solidFill>
                <a:latin typeface="Courier New" pitchFamily="49" charset="0"/>
              </a:rPr>
              <a:t>for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(</a:t>
            </a:r>
            <a:r>
              <a:rPr lang="en-US" sz="2000" b="1" dirty="0" err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j = 0; j &lt; </a:t>
            </a:r>
            <a:r>
              <a:rPr lang="en-US" sz="2000" b="1" dirty="0" err="1">
                <a:solidFill>
                  <a:srgbClr val="000000"/>
                </a:solidFill>
                <a:latin typeface="Courier New" pitchFamily="49" charset="0"/>
              </a:rPr>
              <a:t>d.length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; j++) {</a:t>
            </a: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     </a:t>
            </a:r>
            <a:r>
              <a:rPr lang="en-US" sz="2000" b="1" dirty="0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(i != j &amp;&amp; d[i] == d[j]) </a:t>
            </a:r>
            <a:r>
              <a:rPr lang="en-US" sz="2000" b="1" dirty="0" smtClean="0">
                <a:latin typeface="Courier New" pitchFamily="49" charset="0"/>
              </a:rPr>
              <a:t>{</a:t>
            </a:r>
          </a:p>
          <a:p>
            <a:r>
              <a:rPr lang="en-US" sz="2000" b="1" dirty="0">
                <a:solidFill>
                  <a:srgbClr val="0000C0"/>
                </a:solidFill>
                <a:latin typeface="Courier New" pitchFamily="49" charset="0"/>
              </a:rPr>
              <a:t> </a:t>
            </a:r>
            <a:r>
              <a:rPr lang="en-US" sz="2000" b="1" dirty="0" smtClean="0">
                <a:solidFill>
                  <a:srgbClr val="0000C0"/>
                </a:solidFill>
                <a:latin typeface="Courier New" pitchFamily="49" charset="0"/>
              </a:rPr>
              <a:t>       </a:t>
            </a:r>
            <a:r>
              <a:rPr lang="en-US" sz="2000" b="1" dirty="0" smtClean="0">
                <a:latin typeface="Courier New" pitchFamily="49" charset="0"/>
              </a:rPr>
              <a:t>unique =</a:t>
            </a:r>
            <a:r>
              <a:rPr lang="en-US" sz="2000" b="1" dirty="0" smtClean="0">
                <a:solidFill>
                  <a:srgbClr val="0000C0"/>
                </a:solidFill>
                <a:latin typeface="Courier New" pitchFamily="49" charset="0"/>
              </a:rPr>
              <a:t> </a:t>
            </a:r>
            <a:r>
              <a:rPr lang="en-US" sz="2000" b="1" dirty="0">
                <a:solidFill>
                  <a:srgbClr val="0000C0"/>
                </a:solidFill>
                <a:latin typeface="Courier New" pitchFamily="49" charset="0"/>
              </a:rPr>
              <a:t>false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</a:rPr>
              <a:t>;</a:t>
            </a: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</a:rPr>
              <a:t>       </a:t>
            </a:r>
            <a:r>
              <a:rPr lang="en-US" sz="2000" b="1" dirty="0" smtClean="0">
                <a:solidFill>
                  <a:schemeClr val="accent2"/>
                </a:solidFill>
                <a:latin typeface="Courier New" pitchFamily="49" charset="0"/>
              </a:rPr>
              <a:t>break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</a:rPr>
              <a:t>;</a:t>
            </a: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</a:rPr>
              <a:t>     }</a:t>
            </a:r>
            <a:endParaRPr lang="en-US" sz="2000" b="1" dirty="0">
              <a:solidFill>
                <a:srgbClr val="000000"/>
              </a:solidFill>
              <a:latin typeface="Courier New" pitchFamily="49" charset="0"/>
            </a:endParaRP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   }</a:t>
            </a: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 }</a:t>
            </a:r>
          </a:p>
          <a:p>
            <a:endParaRPr lang="en-US" sz="2000" b="1" dirty="0">
              <a:solidFill>
                <a:srgbClr val="000000"/>
              </a:solidFill>
              <a:latin typeface="Courier New" pitchFamily="49" charset="0"/>
            </a:endParaRPr>
          </a:p>
        </p:txBody>
      </p:sp>
      <p:grpSp>
        <p:nvGrpSpPr>
          <p:cNvPr id="3" name="Group 5"/>
          <p:cNvGrpSpPr>
            <a:grpSpLocks/>
          </p:cNvGrpSpPr>
          <p:nvPr/>
        </p:nvGrpSpPr>
        <p:grpSpPr bwMode="auto">
          <a:xfrm>
            <a:off x="1503363" y="2012950"/>
            <a:ext cx="679450" cy="331788"/>
            <a:chOff x="4883727" y="1970808"/>
            <a:chExt cx="678873" cy="332510"/>
          </a:xfrm>
        </p:grpSpPr>
        <p:cxnSp>
          <p:nvCxnSpPr>
            <p:cNvPr id="45073" name="Straight Connector 6"/>
            <p:cNvCxnSpPr>
              <a:cxnSpLocks noChangeShapeType="1"/>
            </p:cNvCxnSpPr>
            <p:nvPr/>
          </p:nvCxnSpPr>
          <p:spPr bwMode="auto">
            <a:xfrm>
              <a:off x="4883727" y="1970808"/>
              <a:ext cx="678873" cy="332510"/>
            </a:xfrm>
            <a:prstGeom prst="line">
              <a:avLst/>
            </a:pr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074" name="Straight Connector 7"/>
            <p:cNvCxnSpPr>
              <a:cxnSpLocks noChangeShapeType="1"/>
            </p:cNvCxnSpPr>
            <p:nvPr/>
          </p:nvCxnSpPr>
          <p:spPr bwMode="auto">
            <a:xfrm flipH="1">
              <a:off x="4883727" y="1970808"/>
              <a:ext cx="678873" cy="332510"/>
            </a:xfrm>
            <a:prstGeom prst="line">
              <a:avLst/>
            </a:pr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5729288" y="2025650"/>
            <a:ext cx="677862" cy="333375"/>
            <a:chOff x="4883727" y="1970808"/>
            <a:chExt cx="678873" cy="332510"/>
          </a:xfrm>
        </p:grpSpPr>
        <p:cxnSp>
          <p:nvCxnSpPr>
            <p:cNvPr id="45071" name="Straight Connector 9"/>
            <p:cNvCxnSpPr>
              <a:cxnSpLocks noChangeShapeType="1"/>
            </p:cNvCxnSpPr>
            <p:nvPr/>
          </p:nvCxnSpPr>
          <p:spPr bwMode="auto">
            <a:xfrm>
              <a:off x="4883727" y="1970808"/>
              <a:ext cx="678873" cy="332510"/>
            </a:xfrm>
            <a:prstGeom prst="line">
              <a:avLst/>
            </a:pr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072" name="Straight Connector 10"/>
            <p:cNvCxnSpPr>
              <a:cxnSpLocks noChangeShapeType="1"/>
            </p:cNvCxnSpPr>
            <p:nvPr/>
          </p:nvCxnSpPr>
          <p:spPr bwMode="auto">
            <a:xfrm flipH="1">
              <a:off x="4883727" y="1970808"/>
              <a:ext cx="678873" cy="332510"/>
            </a:xfrm>
            <a:prstGeom prst="line">
              <a:avLst/>
            </a:pr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6" name="Group 11"/>
          <p:cNvGrpSpPr>
            <a:grpSpLocks/>
          </p:cNvGrpSpPr>
          <p:nvPr/>
        </p:nvGrpSpPr>
        <p:grpSpPr bwMode="auto">
          <a:xfrm>
            <a:off x="3179763" y="2373313"/>
            <a:ext cx="679450" cy="331787"/>
            <a:chOff x="4883727" y="1970808"/>
            <a:chExt cx="678873" cy="332510"/>
          </a:xfrm>
        </p:grpSpPr>
        <p:cxnSp>
          <p:nvCxnSpPr>
            <p:cNvPr id="45069" name="Straight Connector 12"/>
            <p:cNvCxnSpPr>
              <a:cxnSpLocks noChangeShapeType="1"/>
            </p:cNvCxnSpPr>
            <p:nvPr/>
          </p:nvCxnSpPr>
          <p:spPr bwMode="auto">
            <a:xfrm>
              <a:off x="4883727" y="1970808"/>
              <a:ext cx="678873" cy="332510"/>
            </a:xfrm>
            <a:prstGeom prst="line">
              <a:avLst/>
            </a:pr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070" name="Straight Connector 13"/>
            <p:cNvCxnSpPr>
              <a:cxnSpLocks noChangeShapeType="1"/>
            </p:cNvCxnSpPr>
            <p:nvPr/>
          </p:nvCxnSpPr>
          <p:spPr bwMode="auto">
            <a:xfrm flipH="1">
              <a:off x="4883727" y="1970808"/>
              <a:ext cx="678873" cy="332510"/>
            </a:xfrm>
            <a:prstGeom prst="line">
              <a:avLst/>
            </a:pr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7" name="Group 14"/>
          <p:cNvGrpSpPr>
            <a:grpSpLocks/>
          </p:cNvGrpSpPr>
          <p:nvPr/>
        </p:nvGrpSpPr>
        <p:grpSpPr bwMode="auto">
          <a:xfrm>
            <a:off x="7418388" y="2373313"/>
            <a:ext cx="679450" cy="331787"/>
            <a:chOff x="4883727" y="1970808"/>
            <a:chExt cx="678873" cy="332510"/>
          </a:xfrm>
        </p:grpSpPr>
        <p:cxnSp>
          <p:nvCxnSpPr>
            <p:cNvPr id="45067" name="Straight Connector 15"/>
            <p:cNvCxnSpPr>
              <a:cxnSpLocks noChangeShapeType="1"/>
            </p:cNvCxnSpPr>
            <p:nvPr/>
          </p:nvCxnSpPr>
          <p:spPr bwMode="auto">
            <a:xfrm>
              <a:off x="4883727" y="1970808"/>
              <a:ext cx="678873" cy="332510"/>
            </a:xfrm>
            <a:prstGeom prst="line">
              <a:avLst/>
            </a:pr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068" name="Straight Connector 16"/>
            <p:cNvCxnSpPr>
              <a:cxnSpLocks noChangeShapeType="1"/>
            </p:cNvCxnSpPr>
            <p:nvPr/>
          </p:nvCxnSpPr>
          <p:spPr bwMode="auto">
            <a:xfrm flipH="1">
              <a:off x="4883727" y="1970808"/>
              <a:ext cx="678873" cy="332510"/>
            </a:xfrm>
            <a:prstGeom prst="line">
              <a:avLst/>
            </a:pr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7" name="Rounded Rectangular Callout 16"/>
          <p:cNvSpPr>
            <a:spLocks noChangeArrowheads="1"/>
          </p:cNvSpPr>
          <p:nvPr/>
        </p:nvSpPr>
        <p:spPr bwMode="auto">
          <a:xfrm>
            <a:off x="4995386" y="4964113"/>
            <a:ext cx="2145665" cy="659448"/>
          </a:xfrm>
          <a:prstGeom prst="wedgeRoundRectCallout">
            <a:avLst>
              <a:gd name="adj1" fmla="val -56746"/>
              <a:gd name="adj2" fmla="val -148050"/>
              <a:gd name="adj3" fmla="val 16667"/>
            </a:avLst>
          </a:prstGeom>
          <a:solidFill>
            <a:srgbClr val="FFCC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th-TH" sz="2000">
                <a:latin typeface="Tahoma" pitchFamily="34" charset="0"/>
                <a:cs typeface="Tahoma" pitchFamily="34" charset="0"/>
              </a:rPr>
              <a:t>พบตัวซ้ำ เลิกเลย</a:t>
            </a:r>
          </a:p>
        </p:txBody>
      </p:sp>
      <p:sp>
        <p:nvSpPr>
          <p:cNvPr id="18" name="Rounded Rectangular Callout 17"/>
          <p:cNvSpPr>
            <a:spLocks noChangeArrowheads="1"/>
          </p:cNvSpPr>
          <p:nvPr/>
        </p:nvSpPr>
        <p:spPr bwMode="auto">
          <a:xfrm>
            <a:off x="6068219" y="2866053"/>
            <a:ext cx="2272506" cy="494367"/>
          </a:xfrm>
          <a:prstGeom prst="wedgeRoundRectCallout">
            <a:avLst>
              <a:gd name="adj1" fmla="val -116167"/>
              <a:gd name="adj2" fmla="val 29386"/>
              <a:gd name="adj3" fmla="val 16667"/>
            </a:avLst>
          </a:prstGeom>
          <a:solidFill>
            <a:srgbClr val="FFCC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th-TH" sz="2000" dirty="0" smtClean="0">
                <a:latin typeface="Tahoma" pitchFamily="34" charset="0"/>
                <a:cs typeface="Tahoma" pitchFamily="34" charset="0"/>
              </a:rPr>
              <a:t>สมมติว่าไม่มีซ้ำเลย</a:t>
            </a:r>
            <a:endParaRPr lang="th-TH" sz="2000" dirty="0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7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8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9" grpId="0" build="p"/>
      <p:bldP spid="4" grpId="0" build="p" animBg="1"/>
      <p:bldP spid="17" grpId="0" animBg="1"/>
      <p:bldP spid="18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ทดสอบว่าอาเรย์มีค่าแตกต่างกันหมดทุกช่อง</a:t>
            </a:r>
            <a:endParaRPr lang="th-TH" dirty="0"/>
          </a:p>
        </p:txBody>
      </p:sp>
      <p:sp>
        <p:nvSpPr>
          <p:cNvPr id="47107" name="Content Placeholder 2"/>
          <p:cNvSpPr>
            <a:spLocks noGrp="1"/>
          </p:cNvSpPr>
          <p:nvPr>
            <p:ph idx="1"/>
          </p:nvPr>
        </p:nvSpPr>
        <p:spPr>
          <a:xfrm>
            <a:off x="684213" y="908050"/>
            <a:ext cx="7920037" cy="1876425"/>
          </a:xfrm>
        </p:spPr>
        <p:txBody>
          <a:bodyPr/>
          <a:lstStyle/>
          <a:p>
            <a:r>
              <a:rPr lang="th-TH" smtClean="0"/>
              <a:t>ลุยเปรียบเทียบข้อมูลทุกคู่ในอาเรย์ว่าแตกต่างกัน</a:t>
            </a:r>
            <a:endParaRPr lang="en-US" smtClean="0"/>
          </a:p>
          <a:p>
            <a:r>
              <a:rPr lang="th-TH" smtClean="0"/>
              <a:t>สมมติว่ามี </a:t>
            </a:r>
            <a:r>
              <a:rPr lang="en-US" smtClean="0"/>
              <a:t>4 </a:t>
            </a:r>
            <a:r>
              <a:rPr lang="th-TH" smtClean="0"/>
              <a:t>ช่อง ทุกคู่คือ</a:t>
            </a:r>
          </a:p>
          <a:p>
            <a:pPr lvl="1"/>
            <a:r>
              <a:rPr lang="en-US" smtClean="0"/>
              <a:t>(0,0), (0,1), (0,2), (0,3), (1,0), (1,1), (1,2), (1,3)</a:t>
            </a:r>
            <a:br>
              <a:rPr lang="en-US" smtClean="0"/>
            </a:br>
            <a:r>
              <a:rPr lang="en-US" smtClean="0"/>
              <a:t>(2,0), (2,1), (2,2), (2,3), (3,0), (3,1), (3,2), (3,3)</a:t>
            </a:r>
            <a:endParaRPr lang="th-TH" smtClean="0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790575" y="2763838"/>
            <a:ext cx="7923213" cy="193899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 dirty="0" smtClean="0">
                <a:solidFill>
                  <a:srgbClr val="0000C0"/>
                </a:solidFill>
                <a:latin typeface="Courier New" pitchFamily="49" charset="0"/>
              </a:rPr>
              <a:t>  </a:t>
            </a:r>
            <a:r>
              <a:rPr lang="en-US" sz="2000" b="1" dirty="0" err="1" smtClean="0">
                <a:solidFill>
                  <a:srgbClr val="0000C0"/>
                </a:solidFill>
                <a:latin typeface="Courier New" pitchFamily="49" charset="0"/>
              </a:rPr>
              <a:t>boolean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unique = </a:t>
            </a:r>
            <a:r>
              <a:rPr lang="en-US" sz="2000" b="1" dirty="0">
                <a:solidFill>
                  <a:srgbClr val="0000C0"/>
                </a:solidFill>
                <a:latin typeface="Courier New" pitchFamily="49" charset="0"/>
              </a:rPr>
              <a:t>true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;</a:t>
            </a:r>
          </a:p>
          <a:p>
            <a:r>
              <a:rPr lang="nn-NO" sz="2000" b="1" dirty="0">
                <a:solidFill>
                  <a:srgbClr val="000000"/>
                </a:solidFill>
                <a:latin typeface="Courier New" pitchFamily="49" charset="0"/>
              </a:rPr>
              <a:t>  </a:t>
            </a:r>
            <a:r>
              <a:rPr lang="nn-NO" sz="2000" b="1" dirty="0">
                <a:solidFill>
                  <a:srgbClr val="0000C0"/>
                </a:solidFill>
                <a:latin typeface="Courier New" pitchFamily="49" charset="0"/>
              </a:rPr>
              <a:t>for</a:t>
            </a:r>
            <a:r>
              <a:rPr lang="nn-NO" sz="2000" b="1" dirty="0">
                <a:solidFill>
                  <a:srgbClr val="000000"/>
                </a:solidFill>
                <a:latin typeface="Courier New" pitchFamily="49" charset="0"/>
              </a:rPr>
              <a:t> (</a:t>
            </a:r>
            <a:r>
              <a:rPr lang="nn-NO" sz="2000" b="1" dirty="0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nn-NO" sz="2000" b="1" dirty="0">
                <a:solidFill>
                  <a:srgbClr val="000000"/>
                </a:solidFill>
                <a:latin typeface="Courier New" pitchFamily="49" charset="0"/>
              </a:rPr>
              <a:t> i = 0; unique &amp;&amp; i &lt; d.length; i++) {</a:t>
            </a: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2000" b="1" dirty="0">
                <a:solidFill>
                  <a:srgbClr val="0000C0"/>
                </a:solidFill>
                <a:latin typeface="Courier New" pitchFamily="49" charset="0"/>
              </a:rPr>
              <a:t>for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(</a:t>
            </a:r>
            <a:r>
              <a:rPr lang="en-US" sz="2000" b="1" dirty="0" err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j = 0; </a:t>
            </a:r>
            <a:r>
              <a:rPr lang="nn-NO" sz="2000" b="1" dirty="0">
                <a:solidFill>
                  <a:srgbClr val="000000"/>
                </a:solidFill>
                <a:latin typeface="Courier New" pitchFamily="49" charset="0"/>
              </a:rPr>
              <a:t>unique &amp;&amp; 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j &lt; </a:t>
            </a:r>
            <a:r>
              <a:rPr lang="en-US" sz="2000" b="1" dirty="0" err="1">
                <a:solidFill>
                  <a:srgbClr val="000000"/>
                </a:solidFill>
                <a:latin typeface="Courier New" pitchFamily="49" charset="0"/>
              </a:rPr>
              <a:t>d.length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; j++) {</a:t>
            </a: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     </a:t>
            </a:r>
            <a:r>
              <a:rPr lang="en-US" sz="2000" b="1" dirty="0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(i != j) unique = (d[i] != d[j]);</a:t>
            </a: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   }</a:t>
            </a: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 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</a:rPr>
              <a:t>}</a:t>
            </a:r>
            <a:endParaRPr lang="en-US" sz="2000" b="1" dirty="0">
              <a:solidFill>
                <a:srgbClr val="000000"/>
              </a:solidFill>
              <a:latin typeface="Courier New" pitchFamily="49" charset="0"/>
            </a:endParaRPr>
          </a:p>
        </p:txBody>
      </p:sp>
      <p:sp>
        <p:nvSpPr>
          <p:cNvPr id="46085" name="Rounded Rectangle 4"/>
          <p:cNvSpPr>
            <a:spLocks noChangeArrowheads="1"/>
          </p:cNvSpPr>
          <p:nvPr/>
        </p:nvSpPr>
        <p:spPr bwMode="auto">
          <a:xfrm>
            <a:off x="3478213" y="3089276"/>
            <a:ext cx="1633537" cy="319087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086" name="Rounded Rectangle 5"/>
          <p:cNvSpPr>
            <a:spLocks noChangeArrowheads="1"/>
          </p:cNvSpPr>
          <p:nvPr/>
        </p:nvSpPr>
        <p:spPr bwMode="auto">
          <a:xfrm>
            <a:off x="3754438" y="3411220"/>
            <a:ext cx="1635125" cy="317500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47111" name="Group 6"/>
          <p:cNvGrpSpPr>
            <a:grpSpLocks/>
          </p:cNvGrpSpPr>
          <p:nvPr/>
        </p:nvGrpSpPr>
        <p:grpSpPr bwMode="auto">
          <a:xfrm>
            <a:off x="1503363" y="2012950"/>
            <a:ext cx="679450" cy="331788"/>
            <a:chOff x="4883727" y="1970808"/>
            <a:chExt cx="678873" cy="332510"/>
          </a:xfrm>
        </p:grpSpPr>
        <p:cxnSp>
          <p:nvCxnSpPr>
            <p:cNvPr id="47125" name="Straight Connector 7"/>
            <p:cNvCxnSpPr>
              <a:cxnSpLocks noChangeShapeType="1"/>
            </p:cNvCxnSpPr>
            <p:nvPr/>
          </p:nvCxnSpPr>
          <p:spPr bwMode="auto">
            <a:xfrm>
              <a:off x="4883727" y="1970808"/>
              <a:ext cx="678873" cy="332510"/>
            </a:xfrm>
            <a:prstGeom prst="line">
              <a:avLst/>
            </a:pr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7126" name="Straight Connector 8"/>
            <p:cNvCxnSpPr>
              <a:cxnSpLocks noChangeShapeType="1"/>
            </p:cNvCxnSpPr>
            <p:nvPr/>
          </p:nvCxnSpPr>
          <p:spPr bwMode="auto">
            <a:xfrm flipH="1">
              <a:off x="4883727" y="1970808"/>
              <a:ext cx="678873" cy="332510"/>
            </a:xfrm>
            <a:prstGeom prst="line">
              <a:avLst/>
            </a:pr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7112" name="Group 9"/>
          <p:cNvGrpSpPr>
            <a:grpSpLocks/>
          </p:cNvGrpSpPr>
          <p:nvPr/>
        </p:nvGrpSpPr>
        <p:grpSpPr bwMode="auto">
          <a:xfrm>
            <a:off x="5729288" y="2025650"/>
            <a:ext cx="677862" cy="333375"/>
            <a:chOff x="4883727" y="1970808"/>
            <a:chExt cx="678873" cy="332510"/>
          </a:xfrm>
        </p:grpSpPr>
        <p:cxnSp>
          <p:nvCxnSpPr>
            <p:cNvPr id="47123" name="Straight Connector 10"/>
            <p:cNvCxnSpPr>
              <a:cxnSpLocks noChangeShapeType="1"/>
            </p:cNvCxnSpPr>
            <p:nvPr/>
          </p:nvCxnSpPr>
          <p:spPr bwMode="auto">
            <a:xfrm>
              <a:off x="4883727" y="1970808"/>
              <a:ext cx="678873" cy="332510"/>
            </a:xfrm>
            <a:prstGeom prst="line">
              <a:avLst/>
            </a:pr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7124" name="Straight Connector 11"/>
            <p:cNvCxnSpPr>
              <a:cxnSpLocks noChangeShapeType="1"/>
            </p:cNvCxnSpPr>
            <p:nvPr/>
          </p:nvCxnSpPr>
          <p:spPr bwMode="auto">
            <a:xfrm flipH="1">
              <a:off x="4883727" y="1970808"/>
              <a:ext cx="678873" cy="332510"/>
            </a:xfrm>
            <a:prstGeom prst="line">
              <a:avLst/>
            </a:pr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7113" name="Group 12"/>
          <p:cNvGrpSpPr>
            <a:grpSpLocks/>
          </p:cNvGrpSpPr>
          <p:nvPr/>
        </p:nvGrpSpPr>
        <p:grpSpPr bwMode="auto">
          <a:xfrm>
            <a:off x="3179763" y="2373313"/>
            <a:ext cx="679450" cy="331787"/>
            <a:chOff x="4883727" y="1970808"/>
            <a:chExt cx="678873" cy="332510"/>
          </a:xfrm>
        </p:grpSpPr>
        <p:cxnSp>
          <p:nvCxnSpPr>
            <p:cNvPr id="47121" name="Straight Connector 13"/>
            <p:cNvCxnSpPr>
              <a:cxnSpLocks noChangeShapeType="1"/>
            </p:cNvCxnSpPr>
            <p:nvPr/>
          </p:nvCxnSpPr>
          <p:spPr bwMode="auto">
            <a:xfrm>
              <a:off x="4883727" y="1970808"/>
              <a:ext cx="678873" cy="332510"/>
            </a:xfrm>
            <a:prstGeom prst="line">
              <a:avLst/>
            </a:pr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7122" name="Straight Connector 14"/>
            <p:cNvCxnSpPr>
              <a:cxnSpLocks noChangeShapeType="1"/>
            </p:cNvCxnSpPr>
            <p:nvPr/>
          </p:nvCxnSpPr>
          <p:spPr bwMode="auto">
            <a:xfrm flipH="1">
              <a:off x="4883727" y="1970808"/>
              <a:ext cx="678873" cy="332510"/>
            </a:xfrm>
            <a:prstGeom prst="line">
              <a:avLst/>
            </a:pr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7114" name="Group 15"/>
          <p:cNvGrpSpPr>
            <a:grpSpLocks/>
          </p:cNvGrpSpPr>
          <p:nvPr/>
        </p:nvGrpSpPr>
        <p:grpSpPr bwMode="auto">
          <a:xfrm>
            <a:off x="7418388" y="2373313"/>
            <a:ext cx="679450" cy="331787"/>
            <a:chOff x="4883727" y="1970808"/>
            <a:chExt cx="678873" cy="332510"/>
          </a:xfrm>
        </p:grpSpPr>
        <p:cxnSp>
          <p:nvCxnSpPr>
            <p:cNvPr id="47119" name="Straight Connector 16"/>
            <p:cNvCxnSpPr>
              <a:cxnSpLocks noChangeShapeType="1"/>
            </p:cNvCxnSpPr>
            <p:nvPr/>
          </p:nvCxnSpPr>
          <p:spPr bwMode="auto">
            <a:xfrm>
              <a:off x="4883727" y="1970808"/>
              <a:ext cx="678873" cy="332510"/>
            </a:xfrm>
            <a:prstGeom prst="line">
              <a:avLst/>
            </a:pr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7120" name="Straight Connector 17"/>
            <p:cNvCxnSpPr>
              <a:cxnSpLocks noChangeShapeType="1"/>
            </p:cNvCxnSpPr>
            <p:nvPr/>
          </p:nvCxnSpPr>
          <p:spPr bwMode="auto">
            <a:xfrm flipH="1">
              <a:off x="4883727" y="1970808"/>
              <a:ext cx="678873" cy="332510"/>
            </a:xfrm>
            <a:prstGeom prst="line">
              <a:avLst/>
            </a:pr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47115" name="Rounded Rectangular Callout 18"/>
          <p:cNvSpPr>
            <a:spLocks noChangeArrowheads="1"/>
          </p:cNvSpPr>
          <p:nvPr/>
        </p:nvSpPr>
        <p:spPr bwMode="auto">
          <a:xfrm>
            <a:off x="5307013" y="4751388"/>
            <a:ext cx="3309937" cy="790575"/>
          </a:xfrm>
          <a:prstGeom prst="wedgeRoundRectCallout">
            <a:avLst>
              <a:gd name="adj1" fmla="val -93036"/>
              <a:gd name="adj2" fmla="val -115976"/>
              <a:gd name="adj3" fmla="val 16667"/>
            </a:avLst>
          </a:prstGeom>
          <a:solidFill>
            <a:srgbClr val="FFCC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th-TH" sz="2000" dirty="0">
                <a:latin typeface="Tahoma" pitchFamily="34" charset="0"/>
                <a:cs typeface="Tahoma" pitchFamily="34" charset="0"/>
              </a:rPr>
              <a:t>ย้ายเงื่อนไขการออกจากวงวน ไปไว้ที่ </a:t>
            </a:r>
            <a:r>
              <a:rPr lang="en-US" sz="2000" dirty="0">
                <a:latin typeface="Tahoma" pitchFamily="34" charset="0"/>
                <a:cs typeface="Tahoma" pitchFamily="34" charset="0"/>
              </a:rPr>
              <a:t>for </a:t>
            </a:r>
            <a:r>
              <a:rPr lang="th-TH" sz="2000" dirty="0">
                <a:latin typeface="Tahoma" pitchFamily="34" charset="0"/>
                <a:cs typeface="Tahoma" pitchFamily="34" charset="0"/>
              </a:rPr>
              <a:t>ให้โปรแกรม</a:t>
            </a:r>
            <a:r>
              <a:rPr lang="th-TH" sz="2000" dirty="0" smtClean="0">
                <a:latin typeface="Tahoma" pitchFamily="34" charset="0"/>
                <a:cs typeface="Tahoma" pitchFamily="34" charset="0"/>
              </a:rPr>
              <a:t>สั้น</a:t>
            </a:r>
            <a:endParaRPr lang="th-TH" sz="2000" dirty="0"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8" name="Group 23"/>
          <p:cNvGrpSpPr>
            <a:grpSpLocks/>
          </p:cNvGrpSpPr>
          <p:nvPr/>
        </p:nvGrpSpPr>
        <p:grpSpPr bwMode="auto">
          <a:xfrm>
            <a:off x="2584450" y="3750132"/>
            <a:ext cx="3198813" cy="2520950"/>
            <a:chOff x="2584543" y="4038822"/>
            <a:chExt cx="3198311" cy="2521490"/>
          </a:xfrm>
        </p:grpSpPr>
        <p:sp>
          <p:nvSpPr>
            <p:cNvPr id="47117" name="TextBox 21"/>
            <p:cNvSpPr txBox="1">
              <a:spLocks noChangeArrowheads="1"/>
            </p:cNvSpPr>
            <p:nvPr/>
          </p:nvSpPr>
          <p:spPr bwMode="auto">
            <a:xfrm>
              <a:off x="2584543" y="5852426"/>
              <a:ext cx="3198311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/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unique</a:t>
              </a:r>
              <a:r>
                <a:rPr lang="en-US" sz="2000">
                  <a:latin typeface="Tahoma" pitchFamily="34" charset="0"/>
                  <a:cs typeface="Tahoma" pitchFamily="34" charset="0"/>
                </a:rPr>
                <a:t> </a:t>
              </a:r>
              <a:r>
                <a:rPr lang="th-TH" sz="2000">
                  <a:latin typeface="Tahoma" pitchFamily="34" charset="0"/>
                  <a:cs typeface="Tahoma" pitchFamily="34" charset="0"/>
                </a:rPr>
                <a:t>เป็นเท็จ </a:t>
              </a:r>
              <a:br>
                <a:rPr lang="th-TH" sz="2000">
                  <a:latin typeface="Tahoma" pitchFamily="34" charset="0"/>
                  <a:cs typeface="Tahoma" pitchFamily="34" charset="0"/>
                </a:rPr>
              </a:br>
              <a:r>
                <a:rPr lang="th-TH" sz="2000">
                  <a:latin typeface="Tahoma" pitchFamily="34" charset="0"/>
                  <a:cs typeface="Tahoma" pitchFamily="34" charset="0"/>
                </a:rPr>
                <a:t>จะกระโดดออกจากวงวนทันที</a:t>
              </a:r>
              <a:endParaRPr lang="en-US" sz="200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47118" name="Freeform 22"/>
            <p:cNvSpPr>
              <a:spLocks/>
            </p:cNvSpPr>
            <p:nvPr/>
          </p:nvSpPr>
          <p:spPr bwMode="auto">
            <a:xfrm>
              <a:off x="4454012" y="4038822"/>
              <a:ext cx="223237" cy="1845783"/>
            </a:xfrm>
            <a:custGeom>
              <a:avLst/>
              <a:gdLst>
                <a:gd name="T0" fmla="*/ 32443 w 242454"/>
                <a:gd name="T1" fmla="*/ 0 h 1634836"/>
                <a:gd name="T2" fmla="*/ 162216 w 242454"/>
                <a:gd name="T3" fmla="*/ 418725 h 1634836"/>
                <a:gd name="T4" fmla="*/ 162216 w 242454"/>
                <a:gd name="T5" fmla="*/ 1355878 h 1634836"/>
                <a:gd name="T6" fmla="*/ 0 w 242454"/>
                <a:gd name="T7" fmla="*/ 2352846 h 163483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2454"/>
                <a:gd name="T13" fmla="*/ 0 h 1634836"/>
                <a:gd name="T14" fmla="*/ 242454 w 242454"/>
                <a:gd name="T15" fmla="*/ 1634836 h 16348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2454" h="1634836">
                  <a:moveTo>
                    <a:pt x="41563" y="0"/>
                  </a:moveTo>
                  <a:cubicBezTo>
                    <a:pt x="110836" y="66963"/>
                    <a:pt x="180109" y="133927"/>
                    <a:pt x="207818" y="290945"/>
                  </a:cubicBezTo>
                  <a:cubicBezTo>
                    <a:pt x="235527" y="447963"/>
                    <a:pt x="242454" y="718127"/>
                    <a:pt x="207818" y="942109"/>
                  </a:cubicBezTo>
                  <a:cubicBezTo>
                    <a:pt x="173182" y="1166091"/>
                    <a:pt x="0" y="1634836"/>
                    <a:pt x="0" y="1634836"/>
                  </a:cubicBezTo>
                </a:path>
              </a:pathLst>
            </a:cu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th-TH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60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60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60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60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46085" grpId="0" animBg="1"/>
      <p:bldP spid="46086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ทดสอบว่าอาเรย์มีค่าแตกต่างกันหมดทุกช่อง</a:t>
            </a:r>
            <a:endParaRPr lang="th-TH" dirty="0"/>
          </a:p>
        </p:txBody>
      </p:sp>
      <p:sp>
        <p:nvSpPr>
          <p:cNvPr id="48131" name="Content Placeholder 2"/>
          <p:cNvSpPr>
            <a:spLocks noGrp="1"/>
          </p:cNvSpPr>
          <p:nvPr>
            <p:ph idx="1"/>
          </p:nvPr>
        </p:nvSpPr>
        <p:spPr>
          <a:xfrm>
            <a:off x="684213" y="908050"/>
            <a:ext cx="7920037" cy="1876425"/>
          </a:xfrm>
        </p:spPr>
        <p:txBody>
          <a:bodyPr/>
          <a:lstStyle/>
          <a:p>
            <a:r>
              <a:rPr lang="th-TH" smtClean="0"/>
              <a:t>ลุยเปรียบเทียบข้อมูลทุกคู่ในอาเรย์ว่าแตกต่างกัน</a:t>
            </a:r>
            <a:endParaRPr lang="en-US" smtClean="0"/>
          </a:p>
          <a:p>
            <a:r>
              <a:rPr lang="th-TH" smtClean="0"/>
              <a:t>สมมติว่ามี </a:t>
            </a:r>
            <a:r>
              <a:rPr lang="en-US" smtClean="0"/>
              <a:t>4 </a:t>
            </a:r>
            <a:r>
              <a:rPr lang="th-TH" smtClean="0"/>
              <a:t>ช่อง ทุกคู่คือ</a:t>
            </a:r>
          </a:p>
          <a:p>
            <a:pPr lvl="1"/>
            <a:r>
              <a:rPr lang="en-US" smtClean="0"/>
              <a:t>(0,0), (0,1), (0,2), (0,3), (1,0), (1,1), (1,2), (1,3)</a:t>
            </a:r>
            <a:br>
              <a:rPr lang="en-US" smtClean="0"/>
            </a:br>
            <a:r>
              <a:rPr lang="en-US" smtClean="0"/>
              <a:t>(2,0), (2,1), (2,2), (2,3), (3,0), (3,1), (3,2), (3,3)</a:t>
            </a:r>
            <a:endParaRPr lang="th-TH" smtClean="0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790575" y="2763838"/>
            <a:ext cx="8145463" cy="193899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 dirty="0" smtClean="0">
                <a:solidFill>
                  <a:srgbClr val="0000C0"/>
                </a:solidFill>
                <a:latin typeface="Courier New" pitchFamily="49" charset="0"/>
              </a:rPr>
              <a:t>  </a:t>
            </a:r>
            <a:r>
              <a:rPr lang="en-US" sz="2000" b="1" dirty="0" err="1" smtClean="0">
                <a:solidFill>
                  <a:srgbClr val="0000C0"/>
                </a:solidFill>
                <a:latin typeface="Courier New" pitchFamily="49" charset="0"/>
              </a:rPr>
              <a:t>boolean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unique = </a:t>
            </a:r>
            <a:r>
              <a:rPr lang="en-US" sz="2000" b="1" dirty="0">
                <a:solidFill>
                  <a:srgbClr val="0000C0"/>
                </a:solidFill>
                <a:latin typeface="Courier New" pitchFamily="49" charset="0"/>
              </a:rPr>
              <a:t>true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;</a:t>
            </a:r>
          </a:p>
          <a:p>
            <a:r>
              <a:rPr lang="nn-NO" sz="2000" b="1" dirty="0">
                <a:solidFill>
                  <a:srgbClr val="000000"/>
                </a:solidFill>
                <a:latin typeface="Courier New" pitchFamily="49" charset="0"/>
              </a:rPr>
              <a:t>  </a:t>
            </a:r>
            <a:r>
              <a:rPr lang="nn-NO" sz="2000" b="1" dirty="0">
                <a:solidFill>
                  <a:srgbClr val="0000C0"/>
                </a:solidFill>
                <a:latin typeface="Courier New" pitchFamily="49" charset="0"/>
              </a:rPr>
              <a:t>for</a:t>
            </a:r>
            <a:r>
              <a:rPr lang="nn-NO" sz="2000" b="1" dirty="0">
                <a:solidFill>
                  <a:srgbClr val="000000"/>
                </a:solidFill>
                <a:latin typeface="Courier New" pitchFamily="49" charset="0"/>
              </a:rPr>
              <a:t> (</a:t>
            </a:r>
            <a:r>
              <a:rPr lang="nn-NO" sz="2000" b="1" dirty="0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nn-NO" sz="2000" b="1" dirty="0">
                <a:solidFill>
                  <a:srgbClr val="000000"/>
                </a:solidFill>
                <a:latin typeface="Courier New" pitchFamily="49" charset="0"/>
              </a:rPr>
              <a:t> i = 0; unique &amp;&amp; i &lt; d.length; i++) {</a:t>
            </a: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2000" b="1" dirty="0">
                <a:solidFill>
                  <a:srgbClr val="0000C0"/>
                </a:solidFill>
                <a:latin typeface="Courier New" pitchFamily="49" charset="0"/>
              </a:rPr>
              <a:t>for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(</a:t>
            </a:r>
            <a:r>
              <a:rPr lang="en-US" sz="2000" b="1" dirty="0" err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j = i+1; </a:t>
            </a:r>
            <a:r>
              <a:rPr lang="nn-NO" sz="2000" b="1" dirty="0">
                <a:solidFill>
                  <a:srgbClr val="000000"/>
                </a:solidFill>
                <a:latin typeface="Courier New" pitchFamily="49" charset="0"/>
              </a:rPr>
              <a:t>unique &amp;&amp; 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j &lt; </a:t>
            </a:r>
            <a:r>
              <a:rPr lang="en-US" sz="2000" b="1" dirty="0" err="1">
                <a:solidFill>
                  <a:srgbClr val="000000"/>
                </a:solidFill>
                <a:latin typeface="Courier New" pitchFamily="49" charset="0"/>
              </a:rPr>
              <a:t>d.length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; j++) {</a:t>
            </a: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     unique = (d[i] != d[j]);</a:t>
            </a: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   }</a:t>
            </a: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 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</a:rPr>
              <a:t>}</a:t>
            </a:r>
            <a:endParaRPr lang="en-US" sz="2000" b="1" dirty="0">
              <a:solidFill>
                <a:srgbClr val="000000"/>
              </a:solidFill>
              <a:latin typeface="Courier New" pitchFamily="49" charset="0"/>
            </a:endParaRPr>
          </a:p>
        </p:txBody>
      </p:sp>
      <p:grpSp>
        <p:nvGrpSpPr>
          <p:cNvPr id="48133" name="Group 19"/>
          <p:cNvGrpSpPr>
            <a:grpSpLocks/>
          </p:cNvGrpSpPr>
          <p:nvPr/>
        </p:nvGrpSpPr>
        <p:grpSpPr bwMode="auto">
          <a:xfrm>
            <a:off x="1517650" y="1998663"/>
            <a:ext cx="677863" cy="331787"/>
            <a:chOff x="4883727" y="1970808"/>
            <a:chExt cx="678873" cy="332510"/>
          </a:xfrm>
        </p:grpSpPr>
        <p:cxnSp>
          <p:nvCxnSpPr>
            <p:cNvPr id="48164" name="Straight Connector 20"/>
            <p:cNvCxnSpPr>
              <a:cxnSpLocks noChangeShapeType="1"/>
            </p:cNvCxnSpPr>
            <p:nvPr/>
          </p:nvCxnSpPr>
          <p:spPr bwMode="auto">
            <a:xfrm>
              <a:off x="4883727" y="1970808"/>
              <a:ext cx="678873" cy="332510"/>
            </a:xfrm>
            <a:prstGeom prst="line">
              <a:avLst/>
            </a:pr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8165" name="Straight Connector 21"/>
            <p:cNvCxnSpPr>
              <a:cxnSpLocks noChangeShapeType="1"/>
            </p:cNvCxnSpPr>
            <p:nvPr/>
          </p:nvCxnSpPr>
          <p:spPr bwMode="auto">
            <a:xfrm flipH="1">
              <a:off x="4883727" y="1970808"/>
              <a:ext cx="678873" cy="332510"/>
            </a:xfrm>
            <a:prstGeom prst="line">
              <a:avLst/>
            </a:pr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8134" name="Group 22"/>
          <p:cNvGrpSpPr>
            <a:grpSpLocks/>
          </p:cNvGrpSpPr>
          <p:nvPr/>
        </p:nvGrpSpPr>
        <p:grpSpPr bwMode="auto">
          <a:xfrm>
            <a:off x="5729288" y="2012950"/>
            <a:ext cx="677862" cy="331788"/>
            <a:chOff x="4883727" y="1970808"/>
            <a:chExt cx="678873" cy="332510"/>
          </a:xfrm>
        </p:grpSpPr>
        <p:cxnSp>
          <p:nvCxnSpPr>
            <p:cNvPr id="48162" name="Straight Connector 23"/>
            <p:cNvCxnSpPr>
              <a:cxnSpLocks noChangeShapeType="1"/>
            </p:cNvCxnSpPr>
            <p:nvPr/>
          </p:nvCxnSpPr>
          <p:spPr bwMode="auto">
            <a:xfrm>
              <a:off x="4883727" y="1970808"/>
              <a:ext cx="678873" cy="332510"/>
            </a:xfrm>
            <a:prstGeom prst="line">
              <a:avLst/>
            </a:pr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8163" name="Straight Connector 24"/>
            <p:cNvCxnSpPr>
              <a:cxnSpLocks noChangeShapeType="1"/>
            </p:cNvCxnSpPr>
            <p:nvPr/>
          </p:nvCxnSpPr>
          <p:spPr bwMode="auto">
            <a:xfrm flipH="1">
              <a:off x="4883727" y="1970808"/>
              <a:ext cx="678873" cy="332510"/>
            </a:xfrm>
            <a:prstGeom prst="line">
              <a:avLst/>
            </a:pr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8135" name="Group 25"/>
          <p:cNvGrpSpPr>
            <a:grpSpLocks/>
          </p:cNvGrpSpPr>
          <p:nvPr/>
        </p:nvGrpSpPr>
        <p:grpSpPr bwMode="auto">
          <a:xfrm>
            <a:off x="7446963" y="2386013"/>
            <a:ext cx="679450" cy="333375"/>
            <a:chOff x="4883727" y="1970808"/>
            <a:chExt cx="678873" cy="332510"/>
          </a:xfrm>
        </p:grpSpPr>
        <p:cxnSp>
          <p:nvCxnSpPr>
            <p:cNvPr id="48160" name="Straight Connector 26"/>
            <p:cNvCxnSpPr>
              <a:cxnSpLocks noChangeShapeType="1"/>
            </p:cNvCxnSpPr>
            <p:nvPr/>
          </p:nvCxnSpPr>
          <p:spPr bwMode="auto">
            <a:xfrm>
              <a:off x="4883727" y="1970808"/>
              <a:ext cx="678873" cy="332510"/>
            </a:xfrm>
            <a:prstGeom prst="line">
              <a:avLst/>
            </a:pr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8161" name="Straight Connector 27"/>
            <p:cNvCxnSpPr>
              <a:cxnSpLocks noChangeShapeType="1"/>
            </p:cNvCxnSpPr>
            <p:nvPr/>
          </p:nvCxnSpPr>
          <p:spPr bwMode="auto">
            <a:xfrm flipH="1">
              <a:off x="4883727" y="1970808"/>
              <a:ext cx="678873" cy="332510"/>
            </a:xfrm>
            <a:prstGeom prst="line">
              <a:avLst/>
            </a:pr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8136" name="Group 28"/>
          <p:cNvGrpSpPr>
            <a:grpSpLocks/>
          </p:cNvGrpSpPr>
          <p:nvPr/>
        </p:nvGrpSpPr>
        <p:grpSpPr bwMode="auto">
          <a:xfrm>
            <a:off x="3194050" y="2373313"/>
            <a:ext cx="677863" cy="331787"/>
            <a:chOff x="4883727" y="1970808"/>
            <a:chExt cx="678873" cy="332510"/>
          </a:xfrm>
        </p:grpSpPr>
        <p:cxnSp>
          <p:nvCxnSpPr>
            <p:cNvPr id="48158" name="Straight Connector 29"/>
            <p:cNvCxnSpPr>
              <a:cxnSpLocks noChangeShapeType="1"/>
            </p:cNvCxnSpPr>
            <p:nvPr/>
          </p:nvCxnSpPr>
          <p:spPr bwMode="auto">
            <a:xfrm>
              <a:off x="4883727" y="1970808"/>
              <a:ext cx="678873" cy="332510"/>
            </a:xfrm>
            <a:prstGeom prst="line">
              <a:avLst/>
            </a:pr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8159" name="Straight Connector 30"/>
            <p:cNvCxnSpPr>
              <a:cxnSpLocks noChangeShapeType="1"/>
            </p:cNvCxnSpPr>
            <p:nvPr/>
          </p:nvCxnSpPr>
          <p:spPr bwMode="auto">
            <a:xfrm flipH="1">
              <a:off x="4883727" y="1970808"/>
              <a:ext cx="678873" cy="332510"/>
            </a:xfrm>
            <a:prstGeom prst="line">
              <a:avLst/>
            </a:pr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8" name="Group 36"/>
          <p:cNvGrpSpPr>
            <a:grpSpLocks/>
          </p:cNvGrpSpPr>
          <p:nvPr/>
        </p:nvGrpSpPr>
        <p:grpSpPr bwMode="auto">
          <a:xfrm>
            <a:off x="1503363" y="1970088"/>
            <a:ext cx="5762625" cy="749300"/>
            <a:chOff x="1503363" y="1970088"/>
            <a:chExt cx="5762625" cy="749300"/>
          </a:xfrm>
        </p:grpSpPr>
        <p:grpSp>
          <p:nvGrpSpPr>
            <p:cNvPr id="48140" name="Group 9"/>
            <p:cNvGrpSpPr>
              <a:grpSpLocks/>
            </p:cNvGrpSpPr>
            <p:nvPr/>
          </p:nvGrpSpPr>
          <p:grpSpPr bwMode="auto">
            <a:xfrm>
              <a:off x="4883150" y="1970088"/>
              <a:ext cx="679450" cy="333375"/>
              <a:chOff x="4883727" y="1970808"/>
              <a:chExt cx="678873" cy="332510"/>
            </a:xfrm>
          </p:grpSpPr>
          <p:cxnSp>
            <p:nvCxnSpPr>
              <p:cNvPr id="48156" name="Straight Connector 7"/>
              <p:cNvCxnSpPr>
                <a:cxnSpLocks noChangeShapeType="1"/>
              </p:cNvCxnSpPr>
              <p:nvPr/>
            </p:nvCxnSpPr>
            <p:spPr bwMode="auto">
              <a:xfrm>
                <a:off x="4883727" y="1970808"/>
                <a:ext cx="678873" cy="332510"/>
              </a:xfrm>
              <a:prstGeom prst="line">
                <a:avLst/>
              </a:prstGeom>
              <a:noFill/>
              <a:ln w="28575" algn="ctr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8157" name="Straight Connector 8"/>
              <p:cNvCxnSpPr>
                <a:cxnSpLocks noChangeShapeType="1"/>
              </p:cNvCxnSpPr>
              <p:nvPr/>
            </p:nvCxnSpPr>
            <p:spPr bwMode="auto">
              <a:xfrm flipH="1">
                <a:off x="4883727" y="1970808"/>
                <a:ext cx="678873" cy="332510"/>
              </a:xfrm>
              <a:prstGeom prst="line">
                <a:avLst/>
              </a:prstGeom>
              <a:noFill/>
              <a:ln w="28575" algn="ctr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48141" name="Group 10"/>
            <p:cNvGrpSpPr>
              <a:grpSpLocks/>
            </p:cNvGrpSpPr>
            <p:nvPr/>
          </p:nvGrpSpPr>
          <p:grpSpPr bwMode="auto">
            <a:xfrm>
              <a:off x="1503363" y="2386013"/>
              <a:ext cx="679450" cy="333375"/>
              <a:chOff x="4883727" y="1970808"/>
              <a:chExt cx="678873" cy="332510"/>
            </a:xfrm>
          </p:grpSpPr>
          <p:cxnSp>
            <p:nvCxnSpPr>
              <p:cNvPr id="48154" name="Straight Connector 11"/>
              <p:cNvCxnSpPr>
                <a:cxnSpLocks noChangeShapeType="1"/>
              </p:cNvCxnSpPr>
              <p:nvPr/>
            </p:nvCxnSpPr>
            <p:spPr bwMode="auto">
              <a:xfrm>
                <a:off x="4883727" y="1970808"/>
                <a:ext cx="678873" cy="332510"/>
              </a:xfrm>
              <a:prstGeom prst="line">
                <a:avLst/>
              </a:prstGeom>
              <a:noFill/>
              <a:ln w="28575" algn="ctr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8155" name="Straight Connector 12"/>
              <p:cNvCxnSpPr>
                <a:cxnSpLocks noChangeShapeType="1"/>
              </p:cNvCxnSpPr>
              <p:nvPr/>
            </p:nvCxnSpPr>
            <p:spPr bwMode="auto">
              <a:xfrm flipH="1">
                <a:off x="4883727" y="1970808"/>
                <a:ext cx="678873" cy="332510"/>
              </a:xfrm>
              <a:prstGeom prst="line">
                <a:avLst/>
              </a:prstGeom>
              <a:noFill/>
              <a:ln w="28575" algn="ctr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48142" name="Group 13"/>
            <p:cNvGrpSpPr>
              <a:grpSpLocks/>
            </p:cNvGrpSpPr>
            <p:nvPr/>
          </p:nvGrpSpPr>
          <p:grpSpPr bwMode="auto">
            <a:xfrm>
              <a:off x="2389188" y="2386013"/>
              <a:ext cx="679450" cy="333375"/>
              <a:chOff x="4883727" y="1970808"/>
              <a:chExt cx="678873" cy="332510"/>
            </a:xfrm>
          </p:grpSpPr>
          <p:cxnSp>
            <p:nvCxnSpPr>
              <p:cNvPr id="48152" name="Straight Connector 14"/>
              <p:cNvCxnSpPr>
                <a:cxnSpLocks noChangeShapeType="1"/>
              </p:cNvCxnSpPr>
              <p:nvPr/>
            </p:nvCxnSpPr>
            <p:spPr bwMode="auto">
              <a:xfrm>
                <a:off x="4883727" y="1970808"/>
                <a:ext cx="678873" cy="332510"/>
              </a:xfrm>
              <a:prstGeom prst="line">
                <a:avLst/>
              </a:prstGeom>
              <a:noFill/>
              <a:ln w="28575" algn="ctr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8153" name="Straight Connector 15"/>
              <p:cNvCxnSpPr>
                <a:cxnSpLocks noChangeShapeType="1"/>
              </p:cNvCxnSpPr>
              <p:nvPr/>
            </p:nvCxnSpPr>
            <p:spPr bwMode="auto">
              <a:xfrm flipH="1">
                <a:off x="4883727" y="1970808"/>
                <a:ext cx="678873" cy="332510"/>
              </a:xfrm>
              <a:prstGeom prst="line">
                <a:avLst/>
              </a:prstGeom>
              <a:noFill/>
              <a:ln w="28575" algn="ctr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48143" name="Group 16"/>
            <p:cNvGrpSpPr>
              <a:grpSpLocks/>
            </p:cNvGrpSpPr>
            <p:nvPr/>
          </p:nvGrpSpPr>
          <p:grpSpPr bwMode="auto">
            <a:xfrm>
              <a:off x="4926013" y="2386013"/>
              <a:ext cx="677862" cy="333375"/>
              <a:chOff x="4883727" y="1970808"/>
              <a:chExt cx="678873" cy="332510"/>
            </a:xfrm>
          </p:grpSpPr>
          <p:cxnSp>
            <p:nvCxnSpPr>
              <p:cNvPr id="48150" name="Straight Connector 17"/>
              <p:cNvCxnSpPr>
                <a:cxnSpLocks noChangeShapeType="1"/>
              </p:cNvCxnSpPr>
              <p:nvPr/>
            </p:nvCxnSpPr>
            <p:spPr bwMode="auto">
              <a:xfrm>
                <a:off x="4883727" y="1970808"/>
                <a:ext cx="678873" cy="332510"/>
              </a:xfrm>
              <a:prstGeom prst="line">
                <a:avLst/>
              </a:prstGeom>
              <a:noFill/>
              <a:ln w="28575" algn="ctr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8151" name="Straight Connector 18"/>
              <p:cNvCxnSpPr>
                <a:cxnSpLocks noChangeShapeType="1"/>
              </p:cNvCxnSpPr>
              <p:nvPr/>
            </p:nvCxnSpPr>
            <p:spPr bwMode="auto">
              <a:xfrm flipH="1">
                <a:off x="4883727" y="1970808"/>
                <a:ext cx="678873" cy="332510"/>
              </a:xfrm>
              <a:prstGeom prst="line">
                <a:avLst/>
              </a:prstGeom>
              <a:noFill/>
              <a:ln w="28575" algn="ctr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48144" name="Group 31"/>
            <p:cNvGrpSpPr>
              <a:grpSpLocks/>
            </p:cNvGrpSpPr>
            <p:nvPr/>
          </p:nvGrpSpPr>
          <p:grpSpPr bwMode="auto">
            <a:xfrm>
              <a:off x="6588125" y="2386013"/>
              <a:ext cx="677863" cy="333375"/>
              <a:chOff x="4883727" y="1970808"/>
              <a:chExt cx="678873" cy="332510"/>
            </a:xfrm>
          </p:grpSpPr>
          <p:cxnSp>
            <p:nvCxnSpPr>
              <p:cNvPr id="48148" name="Straight Connector 32"/>
              <p:cNvCxnSpPr>
                <a:cxnSpLocks noChangeShapeType="1"/>
              </p:cNvCxnSpPr>
              <p:nvPr/>
            </p:nvCxnSpPr>
            <p:spPr bwMode="auto">
              <a:xfrm>
                <a:off x="4883727" y="1970808"/>
                <a:ext cx="678873" cy="332510"/>
              </a:xfrm>
              <a:prstGeom prst="line">
                <a:avLst/>
              </a:prstGeom>
              <a:noFill/>
              <a:ln w="28575" algn="ctr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8149" name="Straight Connector 33"/>
              <p:cNvCxnSpPr>
                <a:cxnSpLocks noChangeShapeType="1"/>
              </p:cNvCxnSpPr>
              <p:nvPr/>
            </p:nvCxnSpPr>
            <p:spPr bwMode="auto">
              <a:xfrm flipH="1">
                <a:off x="4883727" y="1970808"/>
                <a:ext cx="678873" cy="332510"/>
              </a:xfrm>
              <a:prstGeom prst="line">
                <a:avLst/>
              </a:prstGeom>
              <a:noFill/>
              <a:ln w="28575" algn="ctr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48145" name="Group 34"/>
            <p:cNvGrpSpPr>
              <a:grpSpLocks/>
            </p:cNvGrpSpPr>
            <p:nvPr/>
          </p:nvGrpSpPr>
          <p:grpSpPr bwMode="auto">
            <a:xfrm>
              <a:off x="5741988" y="2386013"/>
              <a:ext cx="679450" cy="333375"/>
              <a:chOff x="4883727" y="1970808"/>
              <a:chExt cx="678873" cy="332510"/>
            </a:xfrm>
          </p:grpSpPr>
          <p:cxnSp>
            <p:nvCxnSpPr>
              <p:cNvPr id="48146" name="Straight Connector 35"/>
              <p:cNvCxnSpPr>
                <a:cxnSpLocks noChangeShapeType="1"/>
              </p:cNvCxnSpPr>
              <p:nvPr/>
            </p:nvCxnSpPr>
            <p:spPr bwMode="auto">
              <a:xfrm>
                <a:off x="4883727" y="1970808"/>
                <a:ext cx="678873" cy="332510"/>
              </a:xfrm>
              <a:prstGeom prst="line">
                <a:avLst/>
              </a:prstGeom>
              <a:noFill/>
              <a:ln w="28575" algn="ctr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8147" name="Straight Connector 36"/>
              <p:cNvCxnSpPr>
                <a:cxnSpLocks noChangeShapeType="1"/>
              </p:cNvCxnSpPr>
              <p:nvPr/>
            </p:nvCxnSpPr>
            <p:spPr bwMode="auto">
              <a:xfrm flipH="1">
                <a:off x="4883727" y="1970808"/>
                <a:ext cx="678873" cy="332510"/>
              </a:xfrm>
              <a:prstGeom prst="line">
                <a:avLst/>
              </a:prstGeom>
              <a:noFill/>
              <a:ln w="28575" algn="ctr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  <p:sp>
        <p:nvSpPr>
          <p:cNvPr id="47119" name="Rounded Rectangle 37"/>
          <p:cNvSpPr>
            <a:spLocks noChangeArrowheads="1"/>
          </p:cNvSpPr>
          <p:nvPr/>
        </p:nvSpPr>
        <p:spPr bwMode="auto">
          <a:xfrm>
            <a:off x="3367088" y="3412660"/>
            <a:ext cx="733425" cy="319087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139" name="Rounded Rectangular Callout 35"/>
          <p:cNvSpPr>
            <a:spLocks noChangeArrowheads="1"/>
          </p:cNvSpPr>
          <p:nvPr/>
        </p:nvSpPr>
        <p:spPr bwMode="auto">
          <a:xfrm>
            <a:off x="5375275" y="4697413"/>
            <a:ext cx="3132138" cy="788987"/>
          </a:xfrm>
          <a:prstGeom prst="wedgeRoundRectCallout">
            <a:avLst>
              <a:gd name="adj1" fmla="val -75339"/>
              <a:gd name="adj2" fmla="val -127488"/>
              <a:gd name="adj3" fmla="val 16667"/>
            </a:avLst>
          </a:prstGeom>
          <a:solidFill>
            <a:srgbClr val="FFCC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th-TH" sz="2000">
                <a:latin typeface="Tahoma" pitchFamily="34" charset="0"/>
                <a:cs typeface="Tahoma" pitchFamily="34" charset="0"/>
              </a:rPr>
              <a:t>หลีกเลี่ยงการตรวจสอบคู่ซ้ำ</a:t>
            </a:r>
          </a:p>
          <a:p>
            <a:pPr algn="ctr"/>
            <a:r>
              <a:rPr lang="th-TH" sz="2000">
                <a:latin typeface="Tahoma" pitchFamily="34" charset="0"/>
                <a:cs typeface="Tahoma" pitchFamily="34" charset="0"/>
              </a:rPr>
              <a:t>ลดจำนวนรอบการทำงาน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7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7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47119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ทดสอบว่าอาเรย์มีค่าแตกต่างกันหมดทุกช่อง</a:t>
            </a:r>
            <a:endParaRPr lang="th-TH" dirty="0"/>
          </a:p>
        </p:txBody>
      </p:sp>
      <p:sp>
        <p:nvSpPr>
          <p:cNvPr id="47107" name="Content Placeholder 2"/>
          <p:cNvSpPr>
            <a:spLocks noGrp="1"/>
          </p:cNvSpPr>
          <p:nvPr>
            <p:ph idx="1"/>
          </p:nvPr>
        </p:nvSpPr>
        <p:spPr>
          <a:xfrm>
            <a:off x="684213" y="908050"/>
            <a:ext cx="7920037" cy="1862138"/>
          </a:xfrm>
        </p:spPr>
        <p:txBody>
          <a:bodyPr/>
          <a:lstStyle/>
          <a:p>
            <a:r>
              <a:rPr lang="th-TH" smtClean="0"/>
              <a:t>เรียงลำดับข้อมูลในอาเรย์</a:t>
            </a:r>
          </a:p>
          <a:p>
            <a:r>
              <a:rPr lang="th-TH" smtClean="0"/>
              <a:t>ถ้าไม่มีตัวติดกันเท่ากัน แสดงว่าต่างกันหมด</a:t>
            </a:r>
          </a:p>
          <a:p>
            <a:pPr lvl="1"/>
            <a:r>
              <a:rPr lang="en-US" smtClean="0"/>
              <a:t>2, 3, 4, 5, 6, 7, 8, 9</a:t>
            </a:r>
          </a:p>
          <a:p>
            <a:pPr lvl="1"/>
            <a:r>
              <a:rPr lang="en-US" smtClean="0"/>
              <a:t>2, 3, 4, 4, 5, 5, 5, 6 </a:t>
            </a:r>
            <a:endParaRPr lang="th-TH" smtClean="0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969963" y="2986088"/>
            <a:ext cx="7189787" cy="286232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</a:rPr>
              <a:t>  // </a:t>
            </a:r>
            <a:r>
              <a:rPr lang="th-TH" sz="2000" dirty="0" smtClean="0">
                <a:latin typeface="Tahoma" pitchFamily="34" charset="0"/>
                <a:cs typeface="Tahoma" pitchFamily="34" charset="0"/>
              </a:rPr>
              <a:t>คำสั่งสำหรับเรียงลำดับข้อมูลในอาเรย์ </a:t>
            </a:r>
            <a:r>
              <a:rPr lang="en-US" sz="2000" dirty="0" smtClean="0">
                <a:latin typeface="Tahoma" pitchFamily="34" charset="0"/>
                <a:cs typeface="Tahoma" pitchFamily="34" charset="0"/>
              </a:rPr>
              <a:t>d</a:t>
            </a:r>
          </a:p>
          <a:p>
            <a:r>
              <a:rPr lang="en-US" sz="2000" dirty="0">
                <a:latin typeface="Tahoma" pitchFamily="34" charset="0"/>
                <a:cs typeface="Tahoma" pitchFamily="34" charset="0"/>
              </a:rPr>
              <a:t> </a:t>
            </a:r>
            <a:r>
              <a:rPr lang="en-US" sz="2000" dirty="0" smtClean="0">
                <a:latin typeface="Tahoma" pitchFamily="34" charset="0"/>
                <a:cs typeface="Tahoma" pitchFamily="34" charset="0"/>
              </a:rPr>
              <a:t>   ...</a:t>
            </a:r>
          </a:p>
          <a:p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</a:rPr>
              <a:t>  </a:t>
            </a:r>
            <a:r>
              <a:rPr lang="en-US" sz="2000" b="1" dirty="0" err="1" smtClean="0">
                <a:solidFill>
                  <a:srgbClr val="0000C0"/>
                </a:solidFill>
                <a:latin typeface="Courier New" pitchFamily="49" charset="0"/>
              </a:rPr>
              <a:t>boolean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</a:rPr>
              <a:t> unique = </a:t>
            </a:r>
            <a:r>
              <a:rPr lang="en-US" sz="2000" b="1" dirty="0" smtClean="0">
                <a:solidFill>
                  <a:srgbClr val="0000C0"/>
                </a:solidFill>
                <a:latin typeface="Courier New" pitchFamily="49" charset="0"/>
              </a:rPr>
              <a:t>true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</a:rPr>
              <a:t>;</a:t>
            </a:r>
          </a:p>
          <a:p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</a:rPr>
              <a:t>  </a:t>
            </a:r>
            <a:r>
              <a:rPr lang="en-US" sz="2000" b="1" dirty="0">
                <a:solidFill>
                  <a:srgbClr val="0000C0"/>
                </a:solidFill>
                <a:latin typeface="Courier New" pitchFamily="49" charset="0"/>
              </a:rPr>
              <a:t>for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(</a:t>
            </a:r>
            <a:r>
              <a:rPr lang="en-US" sz="2000" b="1" dirty="0" err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i = 0; i &lt; d.length-1; i++) {</a:t>
            </a: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2000" b="1" dirty="0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(d[i] == d[i+1]) 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</a:rPr>
              <a:t>{</a:t>
            </a: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</a:rPr>
              <a:t>     </a:t>
            </a:r>
            <a:r>
              <a:rPr lang="en-US" sz="2000" b="1" dirty="0" smtClean="0">
                <a:solidFill>
                  <a:srgbClr val="0000C0"/>
                </a:solidFill>
                <a:latin typeface="Courier New" pitchFamily="49" charset="0"/>
              </a:rPr>
              <a:t>unique = </a:t>
            </a:r>
            <a:r>
              <a:rPr lang="en-US" sz="2000" b="1" dirty="0">
                <a:solidFill>
                  <a:srgbClr val="0000C0"/>
                </a:solidFill>
                <a:latin typeface="Courier New" pitchFamily="49" charset="0"/>
              </a:rPr>
              <a:t>false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</a:rPr>
              <a:t>;</a:t>
            </a: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</a:rPr>
              <a:t>     </a:t>
            </a:r>
            <a:r>
              <a:rPr lang="en-US" sz="2000" b="1" dirty="0" smtClean="0">
                <a:solidFill>
                  <a:schemeClr val="accent2"/>
                </a:solidFill>
                <a:latin typeface="Courier New" pitchFamily="49" charset="0"/>
              </a:rPr>
              <a:t>break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</a:rPr>
              <a:t>;</a:t>
            </a: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</a:rPr>
              <a:t>   }</a:t>
            </a:r>
            <a:endParaRPr lang="en-US" sz="2000" b="1" dirty="0">
              <a:solidFill>
                <a:srgbClr val="000000"/>
              </a:solidFill>
              <a:latin typeface="Courier New" pitchFamily="49" charset="0"/>
            </a:endParaRP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 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</a:rPr>
              <a:t>}</a:t>
            </a:r>
            <a:endParaRPr lang="en-US" sz="2000" b="1" dirty="0">
              <a:solidFill>
                <a:srgbClr val="000000"/>
              </a:solidFill>
              <a:latin typeface="Courier New" pitchFamily="49" charset="0"/>
            </a:endParaRPr>
          </a:p>
        </p:txBody>
      </p:sp>
      <p:grpSp>
        <p:nvGrpSpPr>
          <p:cNvPr id="3" name="Group 38"/>
          <p:cNvGrpSpPr>
            <a:grpSpLocks/>
          </p:cNvGrpSpPr>
          <p:nvPr/>
        </p:nvGrpSpPr>
        <p:grpSpPr bwMode="auto">
          <a:xfrm>
            <a:off x="3579178" y="3927793"/>
            <a:ext cx="4152900" cy="2605087"/>
            <a:chOff x="3422073" y="3408363"/>
            <a:chExt cx="4152099" cy="2605814"/>
          </a:xfrm>
        </p:grpSpPr>
        <p:sp>
          <p:nvSpPr>
            <p:cNvPr id="49158" name="Rounded Rectangle 37"/>
            <p:cNvSpPr>
              <a:spLocks noChangeArrowheads="1"/>
            </p:cNvSpPr>
            <p:nvPr/>
          </p:nvSpPr>
          <p:spPr bwMode="auto">
            <a:xfrm>
              <a:off x="4184506" y="3408363"/>
              <a:ext cx="1606694" cy="304655"/>
            </a:xfrm>
            <a:prstGeom prst="roundRect">
              <a:avLst>
                <a:gd name="adj" fmla="val 16667"/>
              </a:avLst>
            </a:pr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159" name="TextBox 36"/>
            <p:cNvSpPr txBox="1">
              <a:spLocks noChangeArrowheads="1"/>
            </p:cNvSpPr>
            <p:nvPr/>
          </p:nvSpPr>
          <p:spPr bwMode="auto">
            <a:xfrm>
              <a:off x="3422073" y="5306291"/>
              <a:ext cx="4152099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th-TH" sz="2000" dirty="0">
                  <a:latin typeface="Tahoma" pitchFamily="34" charset="0"/>
                  <a:cs typeface="Tahoma" pitchFamily="34" charset="0"/>
                </a:rPr>
                <a:t>อย่าเผลอเขียน </a:t>
              </a:r>
              <a:r>
                <a:rPr lang="en-US" sz="2000" b="1" dirty="0" err="1">
                  <a:latin typeface="Courier New" pitchFamily="49" charset="0"/>
                  <a:cs typeface="Courier New" pitchFamily="49" charset="0"/>
                </a:rPr>
                <a:t>d.length</a:t>
              </a:r>
              <a:r>
                <a:rPr lang="en-US" sz="2000" dirty="0">
                  <a:latin typeface="Tahoma" pitchFamily="34" charset="0"/>
                  <a:cs typeface="Tahoma" pitchFamily="34" charset="0"/>
                </a:rPr>
                <a:t> </a:t>
              </a:r>
              <a:r>
                <a:rPr lang="th-TH" sz="2000" dirty="0">
                  <a:latin typeface="Tahoma" pitchFamily="34" charset="0"/>
                  <a:cs typeface="Tahoma" pitchFamily="34" charset="0"/>
                </a:rPr>
                <a:t>จะผิดตอน</a:t>
              </a:r>
            </a:p>
            <a:p>
              <a:r>
                <a:rPr lang="en-US" sz="2000" b="1" dirty="0">
                  <a:latin typeface="Courier New" pitchFamily="49" charset="0"/>
                  <a:cs typeface="Courier New" pitchFamily="49" charset="0"/>
                </a:rPr>
                <a:t>if (d[i] == d[i+1]) ...</a:t>
              </a:r>
              <a:endParaRPr lang="th-TH" sz="2000" b="1" dirty="0">
                <a:latin typeface="Courier New" pitchFamily="49" charset="0"/>
                <a:cs typeface="Tahoma" pitchFamily="34" charset="0"/>
              </a:endParaRPr>
            </a:p>
          </p:txBody>
        </p:sp>
        <p:sp>
          <p:nvSpPr>
            <p:cNvPr id="49160" name="Freeform 37"/>
            <p:cNvSpPr>
              <a:spLocks/>
            </p:cNvSpPr>
            <p:nvPr/>
          </p:nvSpPr>
          <p:spPr bwMode="auto">
            <a:xfrm>
              <a:off x="5375564" y="3699164"/>
              <a:ext cx="242454" cy="1634836"/>
            </a:xfrm>
            <a:custGeom>
              <a:avLst/>
              <a:gdLst>
                <a:gd name="T0" fmla="*/ 41563 w 242454"/>
                <a:gd name="T1" fmla="*/ 0 h 1634836"/>
                <a:gd name="T2" fmla="*/ 207818 w 242454"/>
                <a:gd name="T3" fmla="*/ 290945 h 1634836"/>
                <a:gd name="T4" fmla="*/ 207818 w 242454"/>
                <a:gd name="T5" fmla="*/ 942109 h 1634836"/>
                <a:gd name="T6" fmla="*/ 0 w 242454"/>
                <a:gd name="T7" fmla="*/ 1634836 h 163483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2454"/>
                <a:gd name="T13" fmla="*/ 0 h 1634836"/>
                <a:gd name="T14" fmla="*/ 242454 w 242454"/>
                <a:gd name="T15" fmla="*/ 1634836 h 16348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2454" h="1634836">
                  <a:moveTo>
                    <a:pt x="41563" y="0"/>
                  </a:moveTo>
                  <a:cubicBezTo>
                    <a:pt x="110836" y="66963"/>
                    <a:pt x="180109" y="133927"/>
                    <a:pt x="207818" y="290945"/>
                  </a:cubicBezTo>
                  <a:cubicBezTo>
                    <a:pt x="235527" y="447963"/>
                    <a:pt x="242454" y="718127"/>
                    <a:pt x="207818" y="942109"/>
                  </a:cubicBezTo>
                  <a:cubicBezTo>
                    <a:pt x="173182" y="1166091"/>
                    <a:pt x="0" y="1634836"/>
                    <a:pt x="0" y="1634836"/>
                  </a:cubicBezTo>
                </a:path>
              </a:pathLst>
            </a:cu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th-TH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7" grpId="0" build="p"/>
      <p:bldP spid="4" grpId="0" build="p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อาเรย์กับวงวน</a:t>
            </a:r>
            <a:endParaRPr lang="th-TH" dirty="0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908050"/>
            <a:ext cx="8304212" cy="4367213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th-TH" dirty="0" smtClean="0"/>
              <a:t>จงเขียนคำสั่งเพื่อหาค่าต่อไปนี้ในอาเรย์</a:t>
            </a:r>
            <a:br>
              <a:rPr lang="th-TH" dirty="0" smtClean="0"/>
            </a:br>
            <a:endParaRPr lang="th-TH" dirty="0" smtClean="0"/>
          </a:p>
          <a:p>
            <a:pPr>
              <a:lnSpc>
                <a:spcPct val="90000"/>
              </a:lnSpc>
            </a:pPr>
            <a:r>
              <a:rPr lang="th-TH" dirty="0" smtClean="0"/>
              <a:t>มี </a:t>
            </a:r>
            <a:r>
              <a:rPr lang="en-US" sz="2400" b="1" dirty="0" smtClean="0">
                <a:latin typeface="Courier New" pitchFamily="49" charset="0"/>
              </a:rPr>
              <a:t>x</a:t>
            </a:r>
            <a:r>
              <a:rPr lang="en-US" dirty="0" smtClean="0"/>
              <a:t> </a:t>
            </a:r>
            <a:r>
              <a:rPr lang="th-TH" dirty="0" smtClean="0"/>
              <a:t>ปรากฏในอาเรย์ </a:t>
            </a:r>
            <a:r>
              <a:rPr lang="en-US" sz="2400" b="1" dirty="0" smtClean="0">
                <a:latin typeface="Courier New" pitchFamily="49" charset="0"/>
              </a:rPr>
              <a:t>d</a:t>
            </a:r>
            <a:r>
              <a:rPr lang="en-US" dirty="0" smtClean="0"/>
              <a:t> </a:t>
            </a:r>
            <a:r>
              <a:rPr lang="th-TH" dirty="0" smtClean="0"/>
              <a:t>กี่ครั้ง</a:t>
            </a:r>
            <a:br>
              <a:rPr lang="th-TH" dirty="0" smtClean="0"/>
            </a:br>
            <a:r>
              <a:rPr lang="th-TH" dirty="0" smtClean="0"/>
              <a:t> </a:t>
            </a:r>
          </a:p>
          <a:p>
            <a:pPr>
              <a:lnSpc>
                <a:spcPct val="90000"/>
              </a:lnSpc>
            </a:pPr>
            <a:r>
              <a:rPr lang="th-TH" dirty="0" smtClean="0"/>
              <a:t>คืนข้อมูลที่ปรากฏมากสุดใน </a:t>
            </a:r>
            <a:r>
              <a:rPr lang="en-US" sz="2400" b="1" dirty="0" smtClean="0">
                <a:latin typeface="Courier New" pitchFamily="49" charset="0"/>
              </a:rPr>
              <a:t>d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endParaRPr lang="th-TH" dirty="0" smtClean="0"/>
          </a:p>
          <a:p>
            <a:pPr>
              <a:lnSpc>
                <a:spcPct val="90000"/>
              </a:lnSpc>
            </a:pPr>
            <a:r>
              <a:rPr lang="th-TH" dirty="0" smtClean="0"/>
              <a:t>มีข้อมูลที่ปรากฏเป็นจำนวนเกินครึ่งใน </a:t>
            </a:r>
            <a:r>
              <a:rPr lang="en-US" sz="2400" b="1" dirty="0" smtClean="0">
                <a:latin typeface="Courier New" pitchFamily="49" charset="0"/>
              </a:rPr>
              <a:t>d</a:t>
            </a:r>
            <a:r>
              <a:rPr lang="en-US" dirty="0" smtClean="0"/>
              <a:t> </a:t>
            </a:r>
            <a:r>
              <a:rPr lang="th-TH" dirty="0" smtClean="0"/>
              <a:t>หรือไม่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if-else </a:t>
            </a:r>
            <a:r>
              <a:rPr lang="th-TH" dirty="0" smtClean="0"/>
              <a:t>หลายชั้น </a:t>
            </a:r>
            <a:r>
              <a:rPr lang="th-TH" dirty="0"/>
              <a:t>: แสดงชื่อเดือน</a:t>
            </a:r>
          </a:p>
        </p:txBody>
      </p:sp>
      <p:sp>
        <p:nvSpPr>
          <p:cNvPr id="190538" name="Rectangle 74"/>
          <p:cNvSpPr>
            <a:spLocks noChangeArrowheads="1"/>
          </p:cNvSpPr>
          <p:nvPr/>
        </p:nvSpPr>
        <p:spPr bwMode="auto">
          <a:xfrm>
            <a:off x="3586163" y="1301750"/>
            <a:ext cx="5365750" cy="48942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m = kb.nextInt();</a:t>
            </a:r>
          </a:p>
          <a:p>
            <a:pPr>
              <a:lnSpc>
                <a:spcPct val="120000"/>
              </a:lnSpc>
            </a:pPr>
            <a:endParaRPr lang="th-TH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lnSpc>
                <a:spcPct val="120000"/>
              </a:lnSpc>
            </a:pP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(m == 1) 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{</a:t>
            </a:r>
          </a:p>
          <a:p>
            <a:pPr>
              <a:lnSpc>
                <a:spcPct val="120000"/>
              </a:lnSpc>
            </a:pP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.out.println(</a:t>
            </a:r>
            <a:r>
              <a:rPr lang="th-TH" sz="20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th-TH" sz="2000">
                <a:solidFill>
                  <a:srgbClr val="FF00FF"/>
                </a:solidFill>
                <a:latin typeface="Courier New" pitchFamily="49" charset="0"/>
                <a:cs typeface="Tahoma" pitchFamily="34" charset="0"/>
              </a:rPr>
              <a:t>มก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  <a:cs typeface="Tahoma" pitchFamily="34" charset="0"/>
              </a:rPr>
              <a:t>...</a:t>
            </a:r>
            <a:r>
              <a:rPr lang="th-TH" sz="20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);</a:t>
            </a:r>
            <a:endParaRPr lang="en-US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lnSpc>
                <a:spcPct val="120000"/>
              </a:lnSpc>
            </a:pP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}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else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{</a:t>
            </a:r>
          </a:p>
          <a:p>
            <a:pPr>
              <a:lnSpc>
                <a:spcPct val="120000"/>
              </a:lnSpc>
            </a:pP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(m == 2) {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lnSpc>
                <a:spcPct val="120000"/>
              </a:lnSpc>
            </a:pP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.out.println(</a:t>
            </a:r>
            <a:r>
              <a:rPr lang="th-TH" sz="20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th-TH" sz="2000">
                <a:solidFill>
                  <a:srgbClr val="FF00FF"/>
                </a:solidFill>
                <a:latin typeface="Courier New" pitchFamily="49" charset="0"/>
                <a:cs typeface="Tahoma" pitchFamily="34" charset="0"/>
              </a:rPr>
              <a:t>กุม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  <a:cs typeface="Tahoma" pitchFamily="34" charset="0"/>
              </a:rPr>
              <a:t>...</a:t>
            </a:r>
            <a:r>
              <a:rPr lang="th-TH" sz="20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lnSpc>
                <a:spcPct val="120000"/>
              </a:lnSpc>
            </a:pP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}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else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{</a:t>
            </a:r>
          </a:p>
          <a:p>
            <a:pPr>
              <a:lnSpc>
                <a:spcPct val="120000"/>
              </a:lnSpc>
            </a:pP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(m == 3) 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{</a:t>
            </a:r>
          </a:p>
          <a:p>
            <a:pPr>
              <a:lnSpc>
                <a:spcPct val="120000"/>
              </a:lnSpc>
            </a:pP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.out.println(</a:t>
            </a:r>
            <a:r>
              <a:rPr lang="th-TH" sz="20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th-TH" sz="2000">
                <a:solidFill>
                  <a:srgbClr val="FF00FF"/>
                </a:solidFill>
                <a:latin typeface="Courier New" pitchFamily="49" charset="0"/>
                <a:cs typeface="Tahoma" pitchFamily="34" charset="0"/>
              </a:rPr>
              <a:t>มีน</a:t>
            </a:r>
            <a:r>
              <a:rPr lang="en-US" sz="2000">
                <a:solidFill>
                  <a:srgbClr val="FF00FF"/>
                </a:solidFill>
                <a:latin typeface="Courier New" pitchFamily="49" charset="0"/>
                <a:cs typeface="Tahoma" pitchFamily="34" charset="0"/>
              </a:rPr>
              <a:t>.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  <a:cs typeface="Tahoma" pitchFamily="34" charset="0"/>
              </a:rPr>
              <a:t>.</a:t>
            </a:r>
            <a:r>
              <a:rPr lang="th-TH" sz="20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lnSpc>
                <a:spcPct val="120000"/>
              </a:lnSpc>
            </a:pP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}</a:t>
            </a:r>
          </a:p>
          <a:p>
            <a:pPr>
              <a:lnSpc>
                <a:spcPct val="120000"/>
              </a:lnSpc>
            </a:pP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}</a:t>
            </a:r>
          </a:p>
          <a:p>
            <a:pPr>
              <a:lnSpc>
                <a:spcPct val="120000"/>
              </a:lnSpc>
            </a:pP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grpSp>
        <p:nvGrpSpPr>
          <p:cNvPr id="13316" name="Group 113"/>
          <p:cNvGrpSpPr>
            <a:grpSpLocks/>
          </p:cNvGrpSpPr>
          <p:nvPr/>
        </p:nvGrpSpPr>
        <p:grpSpPr bwMode="auto">
          <a:xfrm>
            <a:off x="266700" y="1149350"/>
            <a:ext cx="2922588" cy="4989513"/>
            <a:chOff x="3650" y="733"/>
            <a:chExt cx="1841" cy="3143"/>
          </a:xfrm>
        </p:grpSpPr>
        <p:sp>
          <p:nvSpPr>
            <p:cNvPr id="13317" name="Rectangle 112"/>
            <p:cNvSpPr>
              <a:spLocks noChangeArrowheads="1"/>
            </p:cNvSpPr>
            <p:nvPr/>
          </p:nvSpPr>
          <p:spPr bwMode="auto">
            <a:xfrm>
              <a:off x="3650" y="1841"/>
              <a:ext cx="1746" cy="1222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2"/>
              </a:solidFill>
              <a:prstDash val="dash"/>
              <a:miter lim="800000"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endParaRPr lang="en-US" sz="240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3318" name="Rectangle 111"/>
            <p:cNvSpPr>
              <a:spLocks noChangeArrowheads="1"/>
            </p:cNvSpPr>
            <p:nvPr/>
          </p:nvSpPr>
          <p:spPr bwMode="auto">
            <a:xfrm>
              <a:off x="3737" y="2374"/>
              <a:ext cx="1574" cy="611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2"/>
              </a:solidFill>
              <a:prstDash val="dash"/>
              <a:miter lim="800000"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endParaRPr lang="en-US" sz="240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3319" name="Text Box 83"/>
            <p:cNvSpPr txBox="1">
              <a:spLocks noChangeArrowheads="1"/>
            </p:cNvSpPr>
            <p:nvPr/>
          </p:nvSpPr>
          <p:spPr bwMode="auto">
            <a:xfrm>
              <a:off x="4529" y="1243"/>
              <a:ext cx="192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wrap="none"/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1600">
                  <a:solidFill>
                    <a:schemeClr val="tx2"/>
                  </a:solidFill>
                  <a:latin typeface="Tahoma" pitchFamily="34" charset="0"/>
                  <a:cs typeface="Tahoma" pitchFamily="34" charset="0"/>
                </a:rPr>
                <a:t>T</a:t>
              </a:r>
              <a:endParaRPr lang="th-TH" sz="1600">
                <a:solidFill>
                  <a:schemeClr val="tx2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3320" name="AutoShape 84"/>
            <p:cNvSpPr>
              <a:spLocks noChangeArrowheads="1"/>
            </p:cNvSpPr>
            <p:nvPr/>
          </p:nvSpPr>
          <p:spPr bwMode="auto">
            <a:xfrm>
              <a:off x="3803" y="1279"/>
              <a:ext cx="837" cy="401"/>
            </a:xfrm>
            <a:prstGeom prst="flowChartDecision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 type="none" w="lg" len="med"/>
            </a:ln>
          </p:spPr>
          <p:txBody>
            <a:bodyPr wrap="none" anchor="ctr"/>
            <a:lstStyle/>
            <a:p>
              <a:pPr algn="ctr">
                <a:lnSpc>
                  <a:spcPct val="80000"/>
                </a:lnSpc>
              </a:pPr>
              <a:r>
                <a:rPr lang="en-US" sz="2000" i="1">
                  <a:latin typeface="Times New Roman" pitchFamily="18" charset="0"/>
                  <a:cs typeface="Tahoma" pitchFamily="34" charset="0"/>
                </a:rPr>
                <a:t>m</a:t>
              </a:r>
              <a:r>
                <a:rPr lang="en-US" sz="2000">
                  <a:latin typeface="Times New Roman" pitchFamily="18" charset="0"/>
                  <a:cs typeface="Tahoma" pitchFamily="34" charset="0"/>
                </a:rPr>
                <a:t> = 1?</a:t>
              </a:r>
              <a:endParaRPr lang="th-TH" sz="2000">
                <a:latin typeface="Times New Roman" pitchFamily="18" charset="0"/>
                <a:cs typeface="Tahoma" pitchFamily="34" charset="0"/>
              </a:endParaRPr>
            </a:p>
          </p:txBody>
        </p:sp>
        <p:cxnSp>
          <p:nvCxnSpPr>
            <p:cNvPr id="13321" name="AutoShape 85"/>
            <p:cNvCxnSpPr>
              <a:cxnSpLocks noChangeShapeType="1"/>
              <a:stCxn id="13320" idx="2"/>
              <a:endCxn id="13327" idx="0"/>
            </p:cNvCxnSpPr>
            <p:nvPr/>
          </p:nvCxnSpPr>
          <p:spPr bwMode="auto">
            <a:xfrm>
              <a:off x="4222" y="1680"/>
              <a:ext cx="0" cy="216"/>
            </a:xfrm>
            <a:prstGeom prst="straightConnector1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322" name="Text Box 86"/>
            <p:cNvSpPr txBox="1">
              <a:spLocks noChangeArrowheads="1"/>
            </p:cNvSpPr>
            <p:nvPr/>
          </p:nvSpPr>
          <p:spPr bwMode="auto">
            <a:xfrm>
              <a:off x="4525" y="1859"/>
              <a:ext cx="192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wrap="none"/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1600">
                  <a:solidFill>
                    <a:schemeClr val="tx2"/>
                  </a:solidFill>
                  <a:latin typeface="Tahoma" pitchFamily="34" charset="0"/>
                  <a:cs typeface="Tahoma" pitchFamily="34" charset="0"/>
                </a:rPr>
                <a:t>T</a:t>
              </a:r>
              <a:endParaRPr lang="th-TH" sz="1600">
                <a:solidFill>
                  <a:schemeClr val="tx2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3323" name="Text Box 87"/>
            <p:cNvSpPr txBox="1">
              <a:spLocks noChangeArrowheads="1"/>
            </p:cNvSpPr>
            <p:nvPr/>
          </p:nvSpPr>
          <p:spPr bwMode="auto">
            <a:xfrm>
              <a:off x="4001" y="1585"/>
              <a:ext cx="184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wrap="none"/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1600">
                  <a:latin typeface="Tahoma" pitchFamily="34" charset="0"/>
                  <a:cs typeface="Tahoma" pitchFamily="34" charset="0"/>
                </a:rPr>
                <a:t>F</a:t>
              </a:r>
              <a:endParaRPr lang="th-TH" sz="160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3324" name="Text Box 88"/>
            <p:cNvSpPr txBox="1">
              <a:spLocks noChangeArrowheads="1"/>
            </p:cNvSpPr>
            <p:nvPr/>
          </p:nvSpPr>
          <p:spPr bwMode="auto">
            <a:xfrm>
              <a:off x="3988" y="2204"/>
              <a:ext cx="184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wrap="none"/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1600">
                  <a:latin typeface="Tahoma" pitchFamily="34" charset="0"/>
                  <a:cs typeface="Tahoma" pitchFamily="34" charset="0"/>
                </a:rPr>
                <a:t>F</a:t>
              </a:r>
              <a:endParaRPr lang="th-TH" sz="160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3325" name="AutoShape 89"/>
            <p:cNvSpPr>
              <a:spLocks noChangeArrowheads="1"/>
            </p:cNvSpPr>
            <p:nvPr/>
          </p:nvSpPr>
          <p:spPr bwMode="auto">
            <a:xfrm>
              <a:off x="3893" y="867"/>
              <a:ext cx="650" cy="231"/>
            </a:xfrm>
            <a:prstGeom prst="flowChartManualInput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 type="none" w="lg" len="med"/>
            </a:ln>
          </p:spPr>
          <p:txBody>
            <a:bodyPr wrap="none" anchor="ctr"/>
            <a:lstStyle/>
            <a:p>
              <a:pPr algn="ctr"/>
              <a:r>
                <a:rPr lang="en-US" sz="2400" i="1">
                  <a:latin typeface="Times New Roman" pitchFamily="18" charset="0"/>
                  <a:cs typeface="Tahoma" pitchFamily="34" charset="0"/>
                </a:rPr>
                <a:t>m</a:t>
              </a:r>
              <a:endParaRPr lang="th-TH" sz="2400">
                <a:latin typeface="Tahoma" pitchFamily="34" charset="0"/>
                <a:cs typeface="Tahoma" pitchFamily="34" charset="0"/>
              </a:endParaRPr>
            </a:p>
          </p:txBody>
        </p:sp>
        <p:cxnSp>
          <p:nvCxnSpPr>
            <p:cNvPr id="13326" name="AutoShape 90"/>
            <p:cNvCxnSpPr>
              <a:cxnSpLocks noChangeShapeType="1"/>
              <a:stCxn id="13325" idx="2"/>
              <a:endCxn id="13320" idx="0"/>
            </p:cNvCxnSpPr>
            <p:nvPr/>
          </p:nvCxnSpPr>
          <p:spPr bwMode="auto">
            <a:xfrm>
              <a:off x="4218" y="1098"/>
              <a:ext cx="4" cy="181"/>
            </a:xfrm>
            <a:prstGeom prst="straightConnector1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327" name="AutoShape 91"/>
            <p:cNvSpPr>
              <a:spLocks noChangeArrowheads="1"/>
            </p:cNvSpPr>
            <p:nvPr/>
          </p:nvSpPr>
          <p:spPr bwMode="auto">
            <a:xfrm>
              <a:off x="3803" y="1896"/>
              <a:ext cx="837" cy="401"/>
            </a:xfrm>
            <a:prstGeom prst="flowChartDecision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 type="none" w="lg" len="med"/>
            </a:ln>
          </p:spPr>
          <p:txBody>
            <a:bodyPr wrap="none" anchor="ctr"/>
            <a:lstStyle/>
            <a:p>
              <a:pPr algn="ctr">
                <a:lnSpc>
                  <a:spcPct val="80000"/>
                </a:lnSpc>
              </a:pPr>
              <a:r>
                <a:rPr lang="en-US" sz="2000" i="1">
                  <a:latin typeface="Times New Roman" pitchFamily="18" charset="0"/>
                  <a:cs typeface="Tahoma" pitchFamily="34" charset="0"/>
                </a:rPr>
                <a:t>m</a:t>
              </a:r>
              <a:r>
                <a:rPr lang="en-US" sz="2000">
                  <a:latin typeface="Times New Roman" pitchFamily="18" charset="0"/>
                  <a:cs typeface="Tahoma" pitchFamily="34" charset="0"/>
                </a:rPr>
                <a:t> = 2?</a:t>
              </a:r>
              <a:endParaRPr lang="th-TH" sz="2000">
                <a:latin typeface="Times New Roman" pitchFamily="18" charset="0"/>
                <a:cs typeface="Tahoma" pitchFamily="34" charset="0"/>
              </a:endParaRPr>
            </a:p>
          </p:txBody>
        </p:sp>
        <p:sp>
          <p:nvSpPr>
            <p:cNvPr id="13328" name="Line 92"/>
            <p:cNvSpPr>
              <a:spLocks noChangeShapeType="1"/>
            </p:cNvSpPr>
            <p:nvPr/>
          </p:nvSpPr>
          <p:spPr bwMode="auto">
            <a:xfrm>
              <a:off x="4214" y="2290"/>
              <a:ext cx="0" cy="204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th-TH"/>
            </a:p>
          </p:txBody>
        </p:sp>
        <p:sp>
          <p:nvSpPr>
            <p:cNvPr id="13329" name="Text Box 93"/>
            <p:cNvSpPr txBox="1">
              <a:spLocks noChangeArrowheads="1"/>
            </p:cNvSpPr>
            <p:nvPr/>
          </p:nvSpPr>
          <p:spPr bwMode="auto">
            <a:xfrm>
              <a:off x="4515" y="2473"/>
              <a:ext cx="192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wrap="none"/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1600">
                  <a:solidFill>
                    <a:schemeClr val="tx2"/>
                  </a:solidFill>
                  <a:latin typeface="Tahoma" pitchFamily="34" charset="0"/>
                  <a:cs typeface="Tahoma" pitchFamily="34" charset="0"/>
                </a:rPr>
                <a:t>T</a:t>
              </a:r>
              <a:endParaRPr lang="th-TH" sz="1600">
                <a:solidFill>
                  <a:schemeClr val="tx2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3330" name="Text Box 94"/>
            <p:cNvSpPr txBox="1">
              <a:spLocks noChangeArrowheads="1"/>
            </p:cNvSpPr>
            <p:nvPr/>
          </p:nvSpPr>
          <p:spPr bwMode="auto">
            <a:xfrm>
              <a:off x="3987" y="2847"/>
              <a:ext cx="184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wrap="none"/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1600">
                  <a:latin typeface="Tahoma" pitchFamily="34" charset="0"/>
                  <a:cs typeface="Tahoma" pitchFamily="34" charset="0"/>
                </a:rPr>
                <a:t>F</a:t>
              </a:r>
              <a:endParaRPr lang="th-TH" sz="160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3331" name="AutoShape 95"/>
            <p:cNvSpPr>
              <a:spLocks noChangeArrowheads="1"/>
            </p:cNvSpPr>
            <p:nvPr/>
          </p:nvSpPr>
          <p:spPr bwMode="auto">
            <a:xfrm>
              <a:off x="3793" y="2501"/>
              <a:ext cx="837" cy="401"/>
            </a:xfrm>
            <a:prstGeom prst="flowChartDecision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 type="none" w="lg" len="med"/>
            </a:ln>
          </p:spPr>
          <p:txBody>
            <a:bodyPr wrap="none" anchor="ctr"/>
            <a:lstStyle/>
            <a:p>
              <a:pPr algn="ctr">
                <a:lnSpc>
                  <a:spcPct val="80000"/>
                </a:lnSpc>
              </a:pPr>
              <a:r>
                <a:rPr lang="en-US" sz="2000" i="1">
                  <a:latin typeface="Times New Roman" pitchFamily="18" charset="0"/>
                  <a:cs typeface="Tahoma" pitchFamily="34" charset="0"/>
                </a:rPr>
                <a:t>m</a:t>
              </a:r>
              <a:r>
                <a:rPr lang="en-US" sz="2000">
                  <a:latin typeface="Times New Roman" pitchFamily="18" charset="0"/>
                  <a:cs typeface="Tahoma" pitchFamily="34" charset="0"/>
                </a:rPr>
                <a:t> = 3?</a:t>
              </a:r>
              <a:endParaRPr lang="th-TH" sz="2000">
                <a:latin typeface="Times New Roman" pitchFamily="18" charset="0"/>
                <a:cs typeface="Tahoma" pitchFamily="34" charset="0"/>
              </a:endParaRPr>
            </a:p>
          </p:txBody>
        </p:sp>
        <p:sp>
          <p:nvSpPr>
            <p:cNvPr id="13332" name="Line 96"/>
            <p:cNvSpPr>
              <a:spLocks noChangeShapeType="1"/>
            </p:cNvSpPr>
            <p:nvPr/>
          </p:nvSpPr>
          <p:spPr bwMode="auto">
            <a:xfrm>
              <a:off x="4194" y="2894"/>
              <a:ext cx="0" cy="982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th-TH"/>
            </a:p>
          </p:txBody>
        </p:sp>
        <p:sp>
          <p:nvSpPr>
            <p:cNvPr id="13333" name="AutoShape 97"/>
            <p:cNvSpPr>
              <a:spLocks noChangeArrowheads="1"/>
            </p:cNvSpPr>
            <p:nvPr/>
          </p:nvSpPr>
          <p:spPr bwMode="auto">
            <a:xfrm>
              <a:off x="4762" y="1349"/>
              <a:ext cx="540" cy="263"/>
            </a:xfrm>
            <a:prstGeom prst="flowChartDisplay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 type="none" w="lg" len="med"/>
            </a:ln>
          </p:spPr>
          <p:txBody>
            <a:bodyPr wrap="none" anchor="ctr"/>
            <a:lstStyle/>
            <a:p>
              <a:pPr algn="ctr"/>
              <a:r>
                <a:rPr lang="en-US" sz="1600">
                  <a:latin typeface="Tahoma" pitchFamily="34" charset="0"/>
                  <a:cs typeface="Tahoma" pitchFamily="34" charset="0"/>
                  <a:sym typeface="Symbol" pitchFamily="18" charset="2"/>
                </a:rPr>
                <a:t>"</a:t>
              </a:r>
              <a:r>
                <a:rPr lang="th-TH" sz="1600">
                  <a:latin typeface="Tahoma" pitchFamily="34" charset="0"/>
                  <a:cs typeface="Tahoma" pitchFamily="34" charset="0"/>
                  <a:sym typeface="Symbol" pitchFamily="18" charset="2"/>
                </a:rPr>
                <a:t>มก</a:t>
              </a:r>
              <a:r>
                <a:rPr lang="en-US" sz="1600">
                  <a:latin typeface="Tahoma" pitchFamily="34" charset="0"/>
                  <a:cs typeface="Tahoma" pitchFamily="34" charset="0"/>
                  <a:sym typeface="Symbol" pitchFamily="18" charset="2"/>
                </a:rPr>
                <a:t>..."</a:t>
              </a:r>
              <a:endParaRPr lang="th-TH" sz="1600">
                <a:latin typeface="Tahoma" pitchFamily="34" charset="0"/>
                <a:cs typeface="Tahoma" pitchFamily="34" charset="0"/>
                <a:sym typeface="Symbol" pitchFamily="18" charset="2"/>
              </a:endParaRPr>
            </a:p>
          </p:txBody>
        </p:sp>
        <p:sp>
          <p:nvSpPr>
            <p:cNvPr id="13334" name="AutoShape 100"/>
            <p:cNvSpPr>
              <a:spLocks noChangeArrowheads="1"/>
            </p:cNvSpPr>
            <p:nvPr/>
          </p:nvSpPr>
          <p:spPr bwMode="auto">
            <a:xfrm>
              <a:off x="4751" y="1967"/>
              <a:ext cx="541" cy="263"/>
            </a:xfrm>
            <a:prstGeom prst="flowChartDisplay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 type="none" w="lg" len="med"/>
            </a:ln>
          </p:spPr>
          <p:txBody>
            <a:bodyPr wrap="none" anchor="ctr"/>
            <a:lstStyle/>
            <a:p>
              <a:pPr algn="ctr"/>
              <a:r>
                <a:rPr lang="en-US" sz="1600">
                  <a:latin typeface="Tahoma" pitchFamily="34" charset="0"/>
                  <a:cs typeface="Tahoma" pitchFamily="34" charset="0"/>
                  <a:sym typeface="Symbol" pitchFamily="18" charset="2"/>
                </a:rPr>
                <a:t>"</a:t>
              </a:r>
              <a:r>
                <a:rPr lang="th-TH" sz="1600">
                  <a:latin typeface="Tahoma" pitchFamily="34" charset="0"/>
                  <a:cs typeface="Tahoma" pitchFamily="34" charset="0"/>
                  <a:sym typeface="Symbol" pitchFamily="18" charset="2"/>
                </a:rPr>
                <a:t>กุม</a:t>
              </a:r>
              <a:r>
                <a:rPr lang="en-US" sz="1600">
                  <a:latin typeface="Tahoma" pitchFamily="34" charset="0"/>
                  <a:cs typeface="Tahoma" pitchFamily="34" charset="0"/>
                  <a:sym typeface="Symbol" pitchFamily="18" charset="2"/>
                </a:rPr>
                <a:t>..."</a:t>
              </a:r>
              <a:endParaRPr lang="th-TH" sz="1600">
                <a:latin typeface="Tahoma" pitchFamily="34" charset="0"/>
                <a:cs typeface="Tahoma" pitchFamily="34" charset="0"/>
                <a:sym typeface="Symbol" pitchFamily="18" charset="2"/>
              </a:endParaRPr>
            </a:p>
          </p:txBody>
        </p:sp>
        <p:sp>
          <p:nvSpPr>
            <p:cNvPr id="13335" name="AutoShape 101"/>
            <p:cNvSpPr>
              <a:spLocks noChangeArrowheads="1"/>
            </p:cNvSpPr>
            <p:nvPr/>
          </p:nvSpPr>
          <p:spPr bwMode="auto">
            <a:xfrm>
              <a:off x="4733" y="2576"/>
              <a:ext cx="540" cy="262"/>
            </a:xfrm>
            <a:prstGeom prst="flowChartDisplay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 type="none" w="lg" len="med"/>
            </a:ln>
          </p:spPr>
          <p:txBody>
            <a:bodyPr wrap="none" anchor="ctr"/>
            <a:lstStyle/>
            <a:p>
              <a:pPr algn="ctr"/>
              <a:r>
                <a:rPr lang="en-US" sz="1600">
                  <a:latin typeface="Tahoma" pitchFamily="34" charset="0"/>
                  <a:cs typeface="Tahoma" pitchFamily="34" charset="0"/>
                  <a:sym typeface="Symbol" pitchFamily="18" charset="2"/>
                </a:rPr>
                <a:t>"</a:t>
              </a:r>
              <a:r>
                <a:rPr lang="th-TH" sz="1600">
                  <a:latin typeface="Tahoma" pitchFamily="34" charset="0"/>
                  <a:cs typeface="Tahoma" pitchFamily="34" charset="0"/>
                  <a:sym typeface="Symbol" pitchFamily="18" charset="2"/>
                </a:rPr>
                <a:t>มีน</a:t>
              </a:r>
              <a:r>
                <a:rPr lang="en-US" sz="1600">
                  <a:latin typeface="Tahoma" pitchFamily="34" charset="0"/>
                  <a:cs typeface="Tahoma" pitchFamily="34" charset="0"/>
                  <a:sym typeface="Symbol" pitchFamily="18" charset="2"/>
                </a:rPr>
                <a:t>..."</a:t>
              </a:r>
              <a:endParaRPr lang="th-TH" sz="1600">
                <a:latin typeface="Tahoma" pitchFamily="34" charset="0"/>
                <a:cs typeface="Tahoma" pitchFamily="34" charset="0"/>
                <a:sym typeface="Symbol" pitchFamily="18" charset="2"/>
              </a:endParaRPr>
            </a:p>
          </p:txBody>
        </p:sp>
        <p:sp>
          <p:nvSpPr>
            <p:cNvPr id="13336" name="Line 102"/>
            <p:cNvSpPr>
              <a:spLocks noChangeShapeType="1"/>
            </p:cNvSpPr>
            <p:nvPr/>
          </p:nvSpPr>
          <p:spPr bwMode="auto">
            <a:xfrm>
              <a:off x="4198" y="733"/>
              <a:ext cx="0" cy="151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/>
            <a:lstStyle/>
            <a:p>
              <a:endParaRPr lang="th-TH"/>
            </a:p>
          </p:txBody>
        </p:sp>
        <p:cxnSp>
          <p:nvCxnSpPr>
            <p:cNvPr id="13337" name="AutoShape 103"/>
            <p:cNvCxnSpPr>
              <a:cxnSpLocks noChangeShapeType="1"/>
              <a:stCxn id="13320" idx="3"/>
              <a:endCxn id="13333" idx="1"/>
            </p:cNvCxnSpPr>
            <p:nvPr/>
          </p:nvCxnSpPr>
          <p:spPr bwMode="auto">
            <a:xfrm>
              <a:off x="4640" y="1480"/>
              <a:ext cx="122" cy="1"/>
            </a:xfrm>
            <a:prstGeom prst="straightConnector1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338" name="AutoShape 104"/>
            <p:cNvCxnSpPr>
              <a:cxnSpLocks noChangeShapeType="1"/>
              <a:stCxn id="13327" idx="3"/>
              <a:endCxn id="13334" idx="1"/>
            </p:cNvCxnSpPr>
            <p:nvPr/>
          </p:nvCxnSpPr>
          <p:spPr bwMode="auto">
            <a:xfrm>
              <a:off x="4640" y="2097"/>
              <a:ext cx="111" cy="2"/>
            </a:xfrm>
            <a:prstGeom prst="straightConnector1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339" name="AutoShape 105"/>
            <p:cNvCxnSpPr>
              <a:cxnSpLocks noChangeShapeType="1"/>
              <a:stCxn id="13331" idx="3"/>
              <a:endCxn id="13335" idx="1"/>
            </p:cNvCxnSpPr>
            <p:nvPr/>
          </p:nvCxnSpPr>
          <p:spPr bwMode="auto">
            <a:xfrm>
              <a:off x="4630" y="2702"/>
              <a:ext cx="103" cy="5"/>
            </a:xfrm>
            <a:prstGeom prst="straightConnector1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340" name="Freeform 106"/>
            <p:cNvSpPr>
              <a:spLocks/>
            </p:cNvSpPr>
            <p:nvPr/>
          </p:nvSpPr>
          <p:spPr bwMode="auto">
            <a:xfrm>
              <a:off x="4205" y="1488"/>
              <a:ext cx="1286" cy="2256"/>
            </a:xfrm>
            <a:custGeom>
              <a:avLst/>
              <a:gdLst>
                <a:gd name="T0" fmla="*/ 1085 w 1286"/>
                <a:gd name="T1" fmla="*/ 0 h 2035"/>
                <a:gd name="T2" fmla="*/ 1286 w 1286"/>
                <a:gd name="T3" fmla="*/ 0 h 2035"/>
                <a:gd name="T4" fmla="*/ 1277 w 1286"/>
                <a:gd name="T5" fmla="*/ 3408 h 2035"/>
                <a:gd name="T6" fmla="*/ 0 w 1286"/>
                <a:gd name="T7" fmla="*/ 3408 h 203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86"/>
                <a:gd name="T13" fmla="*/ 0 h 2035"/>
                <a:gd name="T14" fmla="*/ 1286 w 1286"/>
                <a:gd name="T15" fmla="*/ 2035 h 203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86" h="2035">
                  <a:moveTo>
                    <a:pt x="1085" y="0"/>
                  </a:moveTo>
                  <a:lnTo>
                    <a:pt x="1286" y="0"/>
                  </a:lnTo>
                  <a:lnTo>
                    <a:pt x="1277" y="2035"/>
                  </a:lnTo>
                  <a:lnTo>
                    <a:pt x="0" y="2035"/>
                  </a:lnTo>
                </a:path>
              </a:pathLst>
            </a:custGeom>
            <a:noFill/>
            <a:ln w="9525" cap="flat" cmpd="sng">
              <a:solidFill>
                <a:schemeClr val="tx2"/>
              </a:solidFill>
              <a:prstDash val="solid"/>
              <a:round/>
              <a:headEnd type="none" w="med" len="med"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/>
            <a:lstStyle/>
            <a:p>
              <a:endParaRPr lang="th-TH"/>
            </a:p>
          </p:txBody>
        </p:sp>
        <p:sp>
          <p:nvSpPr>
            <p:cNvPr id="13341" name="Line 107"/>
            <p:cNvSpPr>
              <a:spLocks noChangeShapeType="1"/>
            </p:cNvSpPr>
            <p:nvPr/>
          </p:nvSpPr>
          <p:spPr bwMode="auto">
            <a:xfrm>
              <a:off x="5280" y="2110"/>
              <a:ext cx="211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/>
            <a:lstStyle/>
            <a:p>
              <a:endParaRPr lang="th-TH"/>
            </a:p>
          </p:txBody>
        </p:sp>
        <p:sp>
          <p:nvSpPr>
            <p:cNvPr id="13342" name="Line 108"/>
            <p:cNvSpPr>
              <a:spLocks noChangeShapeType="1"/>
            </p:cNvSpPr>
            <p:nvPr/>
          </p:nvSpPr>
          <p:spPr bwMode="auto">
            <a:xfrm>
              <a:off x="5270" y="2726"/>
              <a:ext cx="202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/>
            <a:lstStyle/>
            <a:p>
              <a:endParaRPr lang="th-TH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53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053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5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905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5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905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5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905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53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9053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5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905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5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905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5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905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53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9053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5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905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53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19053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53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19053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53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9053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0538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if-else </a:t>
            </a:r>
            <a:r>
              <a:rPr lang="th-TH" dirty="0" smtClean="0"/>
              <a:t>หลายชั้น </a:t>
            </a:r>
            <a:r>
              <a:rPr lang="en-US" dirty="0"/>
              <a:t>: </a:t>
            </a:r>
            <a:r>
              <a:rPr lang="th-TH" dirty="0"/>
              <a:t>แสดงชื่อเดือน</a:t>
            </a:r>
          </a:p>
        </p:txBody>
      </p:sp>
      <p:sp>
        <p:nvSpPr>
          <p:cNvPr id="14339" name="Rectangle 5"/>
          <p:cNvSpPr>
            <a:spLocks noChangeArrowheads="1"/>
          </p:cNvSpPr>
          <p:nvPr/>
        </p:nvSpPr>
        <p:spPr bwMode="auto">
          <a:xfrm>
            <a:off x="1971675" y="1241425"/>
            <a:ext cx="5343525" cy="37861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>
            <a:spAutoFit/>
          </a:bodyPr>
          <a:lstStyle/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m = kb.nextInt();</a:t>
            </a:r>
          </a:p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(m == 1) 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{</a:t>
            </a: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.out.println(</a:t>
            </a:r>
            <a:r>
              <a:rPr lang="th-TH" sz="20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th-TH" sz="2000">
                <a:solidFill>
                  <a:srgbClr val="FF00FF"/>
                </a:solidFill>
                <a:latin typeface="Courier New" pitchFamily="49" charset="0"/>
                <a:cs typeface="Tahoma" pitchFamily="34" charset="0"/>
              </a:rPr>
              <a:t>มก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...</a:t>
            </a:r>
            <a:r>
              <a:rPr lang="th-TH" sz="20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);</a:t>
            </a:r>
            <a:endParaRPr lang="en-US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}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else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{</a:t>
            </a: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(m == 2) {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.out.println(</a:t>
            </a:r>
            <a:r>
              <a:rPr lang="th-TH" sz="20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th-TH" sz="2000">
                <a:solidFill>
                  <a:srgbClr val="FF00FF"/>
                </a:solidFill>
                <a:latin typeface="Courier New" pitchFamily="49" charset="0"/>
                <a:cs typeface="Tahoma" pitchFamily="34" charset="0"/>
              </a:rPr>
              <a:t>กุม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...</a:t>
            </a:r>
            <a:r>
              <a:rPr lang="th-TH" sz="20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}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else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{</a:t>
            </a: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(m == 3) 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{</a:t>
            </a: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.out.println(</a:t>
            </a:r>
            <a:r>
              <a:rPr lang="th-TH" sz="20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th-TH" sz="2000">
                <a:solidFill>
                  <a:srgbClr val="FF00FF"/>
                </a:solidFill>
                <a:latin typeface="Courier New" pitchFamily="49" charset="0"/>
                <a:cs typeface="Tahoma" pitchFamily="34" charset="0"/>
              </a:rPr>
              <a:t>มีน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..</a:t>
            </a:r>
            <a:r>
              <a:rPr lang="th-TH" sz="20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}</a:t>
            </a: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}</a:t>
            </a: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194566" name="Rectangle 6"/>
          <p:cNvSpPr>
            <a:spLocks noChangeArrowheads="1"/>
          </p:cNvSpPr>
          <p:nvPr/>
        </p:nvSpPr>
        <p:spPr bwMode="auto">
          <a:xfrm>
            <a:off x="1970088" y="1241425"/>
            <a:ext cx="5345112" cy="37861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>
            <a:spAutoFit/>
          </a:bodyPr>
          <a:lstStyle/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m = kb.nextInt();</a:t>
            </a:r>
          </a:p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(m == 1) 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.out.println(</a:t>
            </a:r>
            <a:r>
              <a:rPr lang="th-TH" sz="20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th-TH" sz="2000">
                <a:solidFill>
                  <a:srgbClr val="FF00FF"/>
                </a:solidFill>
                <a:latin typeface="Courier New" pitchFamily="49" charset="0"/>
                <a:cs typeface="Tahoma" pitchFamily="34" charset="0"/>
              </a:rPr>
              <a:t>มก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  <a:cs typeface="Tahoma" pitchFamily="34" charset="0"/>
              </a:rPr>
              <a:t>...</a:t>
            </a:r>
            <a:r>
              <a:rPr lang="th-TH" sz="20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);</a:t>
            </a:r>
            <a:endParaRPr lang="en-US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else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(m == 2)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.out.println(</a:t>
            </a:r>
            <a:r>
              <a:rPr lang="th-TH" sz="20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th-TH" sz="2000">
                <a:solidFill>
                  <a:srgbClr val="FF00FF"/>
                </a:solidFill>
                <a:latin typeface="Courier New" pitchFamily="49" charset="0"/>
                <a:cs typeface="Tahoma" pitchFamily="34" charset="0"/>
              </a:rPr>
              <a:t>กุม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  <a:cs typeface="Tahoma" pitchFamily="34" charset="0"/>
              </a:rPr>
              <a:t>...</a:t>
            </a:r>
            <a:r>
              <a:rPr lang="th-TH" sz="20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else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(m == 3)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.out.println(</a:t>
            </a:r>
            <a:r>
              <a:rPr lang="th-TH" sz="20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th-TH" sz="2000">
                <a:solidFill>
                  <a:srgbClr val="FF00FF"/>
                </a:solidFill>
                <a:latin typeface="Courier New" pitchFamily="49" charset="0"/>
                <a:cs typeface="Tahoma" pitchFamily="34" charset="0"/>
              </a:rPr>
              <a:t>มีน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  <a:cs typeface="Tahoma" pitchFamily="34" charset="0"/>
              </a:rPr>
              <a:t>..</a:t>
            </a:r>
            <a:r>
              <a:rPr lang="th-TH" sz="20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);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  <a:p>
            <a:endParaRPr lang="th-TH" sz="2000" b="1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  <a:p>
            <a:endParaRPr lang="th-TH" sz="2000" b="1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  <a:p>
            <a:endParaRPr lang="th-TH" sz="2000" b="1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</p:txBody>
      </p:sp>
      <p:sp>
        <p:nvSpPr>
          <p:cNvPr id="194567" name="Rectangle 7"/>
          <p:cNvSpPr>
            <a:spLocks noChangeArrowheads="1"/>
          </p:cNvSpPr>
          <p:nvPr/>
        </p:nvSpPr>
        <p:spPr bwMode="auto">
          <a:xfrm>
            <a:off x="1104900" y="4457700"/>
            <a:ext cx="7227888" cy="1323975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>
            <a:spAutoFit/>
          </a:bodyPr>
          <a:lstStyle/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m = kb.nextInt();</a:t>
            </a:r>
          </a:p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(m == 1)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.out.println(</a:t>
            </a:r>
            <a:r>
              <a:rPr lang="th-TH" sz="20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th-TH" sz="2000">
                <a:solidFill>
                  <a:srgbClr val="FF00FF"/>
                </a:solidFill>
                <a:latin typeface="Courier New" pitchFamily="49" charset="0"/>
                <a:cs typeface="Tahoma" pitchFamily="34" charset="0"/>
              </a:rPr>
              <a:t>มก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  <a:cs typeface="Tahoma" pitchFamily="34" charset="0"/>
              </a:rPr>
              <a:t>...</a:t>
            </a:r>
            <a:r>
              <a:rPr lang="th-TH" sz="20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);</a:t>
            </a:r>
            <a:endParaRPr lang="en-US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else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(m == 2)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.out.println(</a:t>
            </a:r>
            <a:r>
              <a:rPr lang="th-TH" sz="20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th-TH" sz="2000">
                <a:solidFill>
                  <a:srgbClr val="FF00FF"/>
                </a:solidFill>
                <a:latin typeface="Courier New" pitchFamily="49" charset="0"/>
                <a:cs typeface="Tahoma" pitchFamily="34" charset="0"/>
              </a:rPr>
              <a:t>กุม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  <a:cs typeface="Tahoma" pitchFamily="34" charset="0"/>
              </a:rPr>
              <a:t>...</a:t>
            </a:r>
            <a:r>
              <a:rPr lang="th-TH" sz="20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else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(m == 3)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.out.println(</a:t>
            </a:r>
            <a:r>
              <a:rPr lang="th-TH" sz="20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th-TH" sz="2000">
                <a:solidFill>
                  <a:srgbClr val="FF00FF"/>
                </a:solidFill>
                <a:latin typeface="Courier New" pitchFamily="49" charset="0"/>
                <a:cs typeface="Tahoma" pitchFamily="34" charset="0"/>
              </a:rPr>
              <a:t>มีน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  <a:cs typeface="Tahoma" pitchFamily="34" charset="0"/>
              </a:rPr>
              <a:t>...</a:t>
            </a:r>
            <a:r>
              <a:rPr lang="th-TH" sz="20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);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4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9456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945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945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945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945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66" grpId="0" animBg="1"/>
      <p:bldP spid="194567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654175" y="1023938"/>
            <a:ext cx="2554288" cy="2214562"/>
            <a:chOff x="1100" y="538"/>
            <a:chExt cx="1609" cy="1502"/>
          </a:xfrm>
        </p:grpSpPr>
        <p:sp>
          <p:nvSpPr>
            <p:cNvPr id="15409" name="Text Box 4"/>
            <p:cNvSpPr txBox="1">
              <a:spLocks noChangeArrowheads="1"/>
            </p:cNvSpPr>
            <p:nvPr/>
          </p:nvSpPr>
          <p:spPr bwMode="auto">
            <a:xfrm>
              <a:off x="1780" y="745"/>
              <a:ext cx="194" cy="2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1600">
                  <a:solidFill>
                    <a:srgbClr val="FF0000"/>
                  </a:solidFill>
                  <a:latin typeface="Tahoma" pitchFamily="34" charset="0"/>
                  <a:cs typeface="Tahoma" pitchFamily="34" charset="0"/>
                </a:rPr>
                <a:t>T</a:t>
              </a:r>
              <a:endParaRPr lang="th-TH" sz="1600">
                <a:solidFill>
                  <a:srgbClr val="FF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97637" name="AutoShape 5"/>
            <p:cNvSpPr>
              <a:spLocks noChangeArrowheads="1"/>
            </p:cNvSpPr>
            <p:nvPr/>
          </p:nvSpPr>
          <p:spPr bwMode="auto">
            <a:xfrm>
              <a:off x="1100" y="745"/>
              <a:ext cx="728" cy="382"/>
            </a:xfrm>
            <a:prstGeom prst="flowChartDecision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 type="none" w="lg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lnSpc>
                  <a:spcPct val="80000"/>
                </a:lnSpc>
                <a:defRPr/>
              </a:pPr>
              <a:r>
                <a:rPr lang="en-US" sz="2000" i="1" dirty="0">
                  <a:latin typeface="Times New Roman" pitchFamily="18" charset="0"/>
                  <a:cs typeface="Tahoma" pitchFamily="34" charset="0"/>
                </a:rPr>
                <a:t>A</a:t>
              </a:r>
              <a:endParaRPr lang="th-TH" sz="2000" dirty="0">
                <a:latin typeface="Times New Roman" pitchFamily="18" charset="0"/>
                <a:cs typeface="Tahoma" pitchFamily="34" charset="0"/>
              </a:endParaRPr>
            </a:p>
          </p:txBody>
        </p:sp>
        <p:cxnSp>
          <p:nvCxnSpPr>
            <p:cNvPr id="15411" name="AutoShape 6"/>
            <p:cNvCxnSpPr>
              <a:cxnSpLocks noChangeShapeType="1"/>
              <a:stCxn id="197637" idx="3"/>
              <a:endCxn id="197642" idx="0"/>
            </p:cNvCxnSpPr>
            <p:nvPr/>
          </p:nvCxnSpPr>
          <p:spPr bwMode="auto">
            <a:xfrm>
              <a:off x="1828" y="936"/>
              <a:ext cx="123" cy="126"/>
            </a:xfrm>
            <a:prstGeom prst="bentConnector2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5412" name="Text Box 7"/>
            <p:cNvSpPr txBox="1">
              <a:spLocks noChangeArrowheads="1"/>
            </p:cNvSpPr>
            <p:nvPr/>
          </p:nvSpPr>
          <p:spPr bwMode="auto">
            <a:xfrm>
              <a:off x="2266" y="1065"/>
              <a:ext cx="191" cy="2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1600">
                  <a:solidFill>
                    <a:srgbClr val="FF0000"/>
                  </a:solidFill>
                  <a:latin typeface="Tahoma" pitchFamily="34" charset="0"/>
                  <a:cs typeface="Tahoma" pitchFamily="34" charset="0"/>
                </a:rPr>
                <a:t>T</a:t>
              </a:r>
              <a:endParaRPr lang="th-TH" sz="1600">
                <a:solidFill>
                  <a:srgbClr val="FF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5413" name="Text Box 8"/>
            <p:cNvSpPr txBox="1">
              <a:spLocks noChangeArrowheads="1"/>
            </p:cNvSpPr>
            <p:nvPr/>
          </p:nvSpPr>
          <p:spPr bwMode="auto">
            <a:xfrm>
              <a:off x="1280" y="1109"/>
              <a:ext cx="183" cy="2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1600">
                  <a:latin typeface="Tahoma" pitchFamily="34" charset="0"/>
                  <a:cs typeface="Tahoma" pitchFamily="34" charset="0"/>
                </a:rPr>
                <a:t>F</a:t>
              </a:r>
              <a:endParaRPr lang="th-TH" sz="160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5414" name="Text Box 9"/>
            <p:cNvSpPr txBox="1">
              <a:spLocks noChangeArrowheads="1"/>
            </p:cNvSpPr>
            <p:nvPr/>
          </p:nvSpPr>
          <p:spPr bwMode="auto">
            <a:xfrm>
              <a:off x="1775" y="1444"/>
              <a:ext cx="183" cy="2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1600">
                  <a:latin typeface="Tahoma" pitchFamily="34" charset="0"/>
                  <a:cs typeface="Tahoma" pitchFamily="34" charset="0"/>
                </a:rPr>
                <a:t>F</a:t>
              </a:r>
              <a:endParaRPr lang="th-TH" sz="160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97642" name="AutoShape 10"/>
            <p:cNvSpPr>
              <a:spLocks noChangeArrowheads="1"/>
            </p:cNvSpPr>
            <p:nvPr/>
          </p:nvSpPr>
          <p:spPr bwMode="auto">
            <a:xfrm>
              <a:off x="1587" y="1062"/>
              <a:ext cx="728" cy="381"/>
            </a:xfrm>
            <a:prstGeom prst="flowChartDecision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 type="none" w="lg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lnSpc>
                  <a:spcPct val="80000"/>
                </a:lnSpc>
                <a:defRPr/>
              </a:pPr>
              <a:r>
                <a:rPr lang="en-US" sz="2000" i="1" dirty="0">
                  <a:latin typeface="Times New Roman" pitchFamily="18" charset="0"/>
                  <a:cs typeface="Tahoma" pitchFamily="34" charset="0"/>
                </a:rPr>
                <a:t>B</a:t>
              </a:r>
              <a:endParaRPr lang="th-TH" sz="2000" dirty="0">
                <a:latin typeface="Times New Roman" pitchFamily="18" charset="0"/>
                <a:cs typeface="Tahoma" pitchFamily="34" charset="0"/>
              </a:endParaRPr>
            </a:p>
          </p:txBody>
        </p:sp>
        <p:cxnSp>
          <p:nvCxnSpPr>
            <p:cNvPr id="15416" name="AutoShape 11"/>
            <p:cNvCxnSpPr>
              <a:cxnSpLocks noChangeShapeType="1"/>
              <a:stCxn id="197642" idx="3"/>
              <a:endCxn id="197644" idx="0"/>
            </p:cNvCxnSpPr>
            <p:nvPr/>
          </p:nvCxnSpPr>
          <p:spPr bwMode="auto">
            <a:xfrm>
              <a:off x="2315" y="1253"/>
              <a:ext cx="115" cy="199"/>
            </a:xfrm>
            <a:prstGeom prst="bentConnector2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97644" name="AutoShape 12"/>
            <p:cNvSpPr>
              <a:spLocks noChangeArrowheads="1"/>
            </p:cNvSpPr>
            <p:nvPr/>
          </p:nvSpPr>
          <p:spPr bwMode="auto">
            <a:xfrm>
              <a:off x="2151" y="1452"/>
              <a:ext cx="558" cy="249"/>
            </a:xfrm>
            <a:prstGeom prst="flowChartProcess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 type="none" w="lg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2000" i="1" dirty="0">
                  <a:latin typeface="Times New Roman" pitchFamily="18" charset="0"/>
                  <a:cs typeface="Tahoma" pitchFamily="34" charset="0"/>
                </a:rPr>
                <a:t>C</a:t>
              </a:r>
              <a:endParaRPr lang="en-US" sz="1600" i="1" dirty="0">
                <a:latin typeface="Times New Roman" pitchFamily="18" charset="0"/>
                <a:cs typeface="Tahoma" pitchFamily="34" charset="0"/>
                <a:sym typeface="Symbol" pitchFamily="18" charset="2"/>
              </a:endParaRPr>
            </a:p>
          </p:txBody>
        </p:sp>
        <p:sp>
          <p:nvSpPr>
            <p:cNvPr id="15418" name="Line 13"/>
            <p:cNvSpPr>
              <a:spLocks noChangeShapeType="1"/>
            </p:cNvSpPr>
            <p:nvPr/>
          </p:nvSpPr>
          <p:spPr bwMode="auto">
            <a:xfrm>
              <a:off x="1460" y="538"/>
              <a:ext cx="0" cy="211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th-TH"/>
            </a:p>
          </p:txBody>
        </p:sp>
        <p:cxnSp>
          <p:nvCxnSpPr>
            <p:cNvPr id="15419" name="AutoShape 14"/>
            <p:cNvCxnSpPr>
              <a:cxnSpLocks noChangeShapeType="1"/>
              <a:stCxn id="197637" idx="2"/>
              <a:endCxn id="15420" idx="0"/>
            </p:cNvCxnSpPr>
            <p:nvPr/>
          </p:nvCxnSpPr>
          <p:spPr bwMode="auto">
            <a:xfrm flipH="1">
              <a:off x="1460" y="1127"/>
              <a:ext cx="4" cy="663"/>
            </a:xfrm>
            <a:prstGeom prst="straightConnector1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5420" name="Oval 15"/>
            <p:cNvSpPr>
              <a:spLocks noChangeArrowheads="1"/>
            </p:cNvSpPr>
            <p:nvPr/>
          </p:nvSpPr>
          <p:spPr bwMode="auto">
            <a:xfrm>
              <a:off x="1402" y="1790"/>
              <a:ext cx="115" cy="115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round/>
              <a:headEnd/>
              <a:tailEnd type="none" w="lg" len="med"/>
            </a:ln>
          </p:spPr>
          <p:txBody>
            <a:bodyPr wrap="none" anchor="ctr"/>
            <a:lstStyle/>
            <a:p>
              <a:endParaRPr lang="en-US">
                <a:latin typeface="Tahoma" pitchFamily="34" charset="0"/>
                <a:cs typeface="Tahoma" pitchFamily="34" charset="0"/>
              </a:endParaRPr>
            </a:p>
          </p:txBody>
        </p:sp>
        <p:cxnSp>
          <p:nvCxnSpPr>
            <p:cNvPr id="15421" name="AutoShape 16"/>
            <p:cNvCxnSpPr>
              <a:cxnSpLocks noChangeShapeType="1"/>
              <a:stCxn id="197644" idx="2"/>
              <a:endCxn id="15420" idx="6"/>
            </p:cNvCxnSpPr>
            <p:nvPr/>
          </p:nvCxnSpPr>
          <p:spPr bwMode="auto">
            <a:xfrm rot="5400000">
              <a:off x="1900" y="1318"/>
              <a:ext cx="147" cy="913"/>
            </a:xfrm>
            <a:prstGeom prst="bentConnector2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422" name="AutoShape 17"/>
            <p:cNvCxnSpPr>
              <a:cxnSpLocks noChangeShapeType="1"/>
              <a:stCxn id="197642" idx="2"/>
            </p:cNvCxnSpPr>
            <p:nvPr/>
          </p:nvCxnSpPr>
          <p:spPr bwMode="auto">
            <a:xfrm>
              <a:off x="1951" y="1444"/>
              <a:ext cx="1" cy="406"/>
            </a:xfrm>
            <a:prstGeom prst="straightConnector1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423" name="AutoShape 18"/>
            <p:cNvCxnSpPr>
              <a:cxnSpLocks noChangeShapeType="1"/>
              <a:stCxn id="15420" idx="4"/>
            </p:cNvCxnSpPr>
            <p:nvPr/>
          </p:nvCxnSpPr>
          <p:spPr bwMode="auto">
            <a:xfrm>
              <a:off x="1460" y="1905"/>
              <a:ext cx="0" cy="135"/>
            </a:xfrm>
            <a:prstGeom prst="straightConnector1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5673725" y="1035050"/>
            <a:ext cx="2073275" cy="2170113"/>
            <a:chOff x="3712" y="547"/>
            <a:chExt cx="1306" cy="1472"/>
          </a:xfrm>
        </p:grpSpPr>
        <p:sp>
          <p:nvSpPr>
            <p:cNvPr id="15399" name="Text Box 20"/>
            <p:cNvSpPr txBox="1">
              <a:spLocks noChangeArrowheads="1"/>
            </p:cNvSpPr>
            <p:nvPr/>
          </p:nvSpPr>
          <p:spPr bwMode="auto">
            <a:xfrm>
              <a:off x="4548" y="754"/>
              <a:ext cx="194" cy="2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1600">
                  <a:solidFill>
                    <a:srgbClr val="FF0000"/>
                  </a:solidFill>
                  <a:latin typeface="Tahoma" pitchFamily="34" charset="0"/>
                  <a:cs typeface="Tahoma" pitchFamily="34" charset="0"/>
                </a:rPr>
                <a:t>T</a:t>
              </a:r>
              <a:endParaRPr lang="th-TH" sz="1600">
                <a:solidFill>
                  <a:srgbClr val="FF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97653" name="AutoShape 21"/>
            <p:cNvSpPr>
              <a:spLocks noChangeArrowheads="1"/>
            </p:cNvSpPr>
            <p:nvPr/>
          </p:nvSpPr>
          <p:spPr bwMode="auto">
            <a:xfrm>
              <a:off x="3712" y="754"/>
              <a:ext cx="920" cy="382"/>
            </a:xfrm>
            <a:prstGeom prst="flowChartDecision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 type="none" w="lg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lnSpc>
                  <a:spcPct val="80000"/>
                </a:lnSpc>
                <a:defRPr/>
              </a:pPr>
              <a:r>
                <a:rPr lang="en-US" sz="2000" i="1" dirty="0">
                  <a:latin typeface="Times New Roman" pitchFamily="18" charset="0"/>
                  <a:cs typeface="Tahoma" pitchFamily="34" charset="0"/>
                </a:rPr>
                <a:t>A </a:t>
              </a:r>
              <a:r>
                <a:rPr lang="th-TH" sz="2000" dirty="0">
                  <a:latin typeface="Times New Roman" pitchFamily="18" charset="0"/>
                  <a:cs typeface="Tahoma" pitchFamily="34" charset="0"/>
                </a:rPr>
                <a:t>และ</a:t>
              </a:r>
              <a:r>
                <a:rPr lang="en-US" sz="2000" i="1" dirty="0">
                  <a:latin typeface="Times New Roman" pitchFamily="18" charset="0"/>
                  <a:cs typeface="Tahoma" pitchFamily="34" charset="0"/>
                </a:rPr>
                <a:t> B</a:t>
              </a:r>
              <a:endParaRPr lang="th-TH" sz="2000" dirty="0">
                <a:latin typeface="Times New Roman" pitchFamily="18" charset="0"/>
                <a:cs typeface="Tahoma" pitchFamily="34" charset="0"/>
              </a:endParaRPr>
            </a:p>
          </p:txBody>
        </p:sp>
        <p:cxnSp>
          <p:nvCxnSpPr>
            <p:cNvPr id="15401" name="AutoShape 22"/>
            <p:cNvCxnSpPr>
              <a:cxnSpLocks noChangeShapeType="1"/>
              <a:stCxn id="197653" idx="3"/>
              <a:endCxn id="197656" idx="0"/>
            </p:cNvCxnSpPr>
            <p:nvPr/>
          </p:nvCxnSpPr>
          <p:spPr bwMode="auto">
            <a:xfrm>
              <a:off x="4632" y="945"/>
              <a:ext cx="116" cy="458"/>
            </a:xfrm>
            <a:prstGeom prst="bentConnector2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5402" name="Text Box 23"/>
            <p:cNvSpPr txBox="1">
              <a:spLocks noChangeArrowheads="1"/>
            </p:cNvSpPr>
            <p:nvPr/>
          </p:nvSpPr>
          <p:spPr bwMode="auto">
            <a:xfrm>
              <a:off x="3988" y="1118"/>
              <a:ext cx="183" cy="2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1600">
                  <a:latin typeface="Tahoma" pitchFamily="34" charset="0"/>
                  <a:cs typeface="Tahoma" pitchFamily="34" charset="0"/>
                </a:rPr>
                <a:t>F</a:t>
              </a:r>
              <a:endParaRPr lang="th-TH" sz="160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97656" name="AutoShape 24"/>
            <p:cNvSpPr>
              <a:spLocks noChangeArrowheads="1"/>
            </p:cNvSpPr>
            <p:nvPr/>
          </p:nvSpPr>
          <p:spPr bwMode="auto">
            <a:xfrm>
              <a:off x="4478" y="1403"/>
              <a:ext cx="540" cy="249"/>
            </a:xfrm>
            <a:prstGeom prst="flowChartProcess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 type="none" w="lg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2000" i="1" dirty="0">
                  <a:latin typeface="Times New Roman" pitchFamily="18" charset="0"/>
                  <a:cs typeface="Tahoma" pitchFamily="34" charset="0"/>
                </a:rPr>
                <a:t>C</a:t>
              </a:r>
              <a:endParaRPr lang="en-US" sz="1600" i="1" dirty="0">
                <a:latin typeface="Times New Roman" pitchFamily="18" charset="0"/>
                <a:cs typeface="Tahoma" pitchFamily="34" charset="0"/>
                <a:sym typeface="Symbol" pitchFamily="18" charset="2"/>
              </a:endParaRPr>
            </a:p>
          </p:txBody>
        </p:sp>
        <p:sp>
          <p:nvSpPr>
            <p:cNvPr id="15404" name="Line 25"/>
            <p:cNvSpPr>
              <a:spLocks noChangeShapeType="1"/>
            </p:cNvSpPr>
            <p:nvPr/>
          </p:nvSpPr>
          <p:spPr bwMode="auto">
            <a:xfrm>
              <a:off x="4168" y="547"/>
              <a:ext cx="0" cy="211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th-TH"/>
            </a:p>
          </p:txBody>
        </p:sp>
        <p:cxnSp>
          <p:nvCxnSpPr>
            <p:cNvPr id="15405" name="AutoShape 26"/>
            <p:cNvCxnSpPr>
              <a:cxnSpLocks noChangeShapeType="1"/>
              <a:stCxn id="197653" idx="2"/>
              <a:endCxn id="15406" idx="0"/>
            </p:cNvCxnSpPr>
            <p:nvPr/>
          </p:nvCxnSpPr>
          <p:spPr bwMode="auto">
            <a:xfrm flipH="1">
              <a:off x="4168" y="1136"/>
              <a:ext cx="4" cy="633"/>
            </a:xfrm>
            <a:prstGeom prst="straightConnector1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5406" name="Oval 27"/>
            <p:cNvSpPr>
              <a:spLocks noChangeArrowheads="1"/>
            </p:cNvSpPr>
            <p:nvPr/>
          </p:nvSpPr>
          <p:spPr bwMode="auto">
            <a:xfrm>
              <a:off x="4110" y="1769"/>
              <a:ext cx="115" cy="115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round/>
              <a:headEnd/>
              <a:tailEnd type="none" w="lg" len="med"/>
            </a:ln>
          </p:spPr>
          <p:txBody>
            <a:bodyPr wrap="none" anchor="ctr"/>
            <a:lstStyle/>
            <a:p>
              <a:endParaRPr lang="en-US">
                <a:latin typeface="Tahoma" pitchFamily="34" charset="0"/>
                <a:cs typeface="Tahoma" pitchFamily="34" charset="0"/>
              </a:endParaRPr>
            </a:p>
          </p:txBody>
        </p:sp>
        <p:cxnSp>
          <p:nvCxnSpPr>
            <p:cNvPr id="15407" name="AutoShape 28"/>
            <p:cNvCxnSpPr>
              <a:cxnSpLocks noChangeShapeType="1"/>
              <a:stCxn id="197656" idx="2"/>
              <a:endCxn id="15406" idx="6"/>
            </p:cNvCxnSpPr>
            <p:nvPr/>
          </p:nvCxnSpPr>
          <p:spPr bwMode="auto">
            <a:xfrm rot="5400000">
              <a:off x="4399" y="1478"/>
              <a:ext cx="175" cy="523"/>
            </a:xfrm>
            <a:prstGeom prst="bentConnector2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408" name="AutoShape 29"/>
            <p:cNvCxnSpPr>
              <a:cxnSpLocks noChangeShapeType="1"/>
              <a:stCxn id="15406" idx="4"/>
            </p:cNvCxnSpPr>
            <p:nvPr/>
          </p:nvCxnSpPr>
          <p:spPr bwMode="auto">
            <a:xfrm>
              <a:off x="4168" y="1884"/>
              <a:ext cx="0" cy="135"/>
            </a:xfrm>
            <a:prstGeom prst="straightConnector1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" name="Group 30"/>
          <p:cNvGrpSpPr>
            <a:grpSpLocks/>
          </p:cNvGrpSpPr>
          <p:nvPr/>
        </p:nvGrpSpPr>
        <p:grpSpPr bwMode="auto">
          <a:xfrm>
            <a:off x="1717675" y="3582988"/>
            <a:ext cx="1860550" cy="2855912"/>
            <a:chOff x="1140" y="2179"/>
            <a:chExt cx="1172" cy="1937"/>
          </a:xfrm>
        </p:grpSpPr>
        <p:sp>
          <p:nvSpPr>
            <p:cNvPr id="15380" name="Text Box 31"/>
            <p:cNvSpPr txBox="1">
              <a:spLocks noChangeArrowheads="1"/>
            </p:cNvSpPr>
            <p:nvPr/>
          </p:nvSpPr>
          <p:spPr bwMode="auto">
            <a:xfrm>
              <a:off x="1842" y="2386"/>
              <a:ext cx="194" cy="2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1600">
                  <a:solidFill>
                    <a:srgbClr val="FF0000"/>
                  </a:solidFill>
                  <a:latin typeface="Tahoma" pitchFamily="34" charset="0"/>
                  <a:cs typeface="Tahoma" pitchFamily="34" charset="0"/>
                </a:rPr>
                <a:t>T</a:t>
              </a:r>
              <a:endParaRPr lang="th-TH" sz="1600">
                <a:solidFill>
                  <a:srgbClr val="FF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97664" name="AutoShape 32"/>
            <p:cNvSpPr>
              <a:spLocks noChangeArrowheads="1"/>
            </p:cNvSpPr>
            <p:nvPr/>
          </p:nvSpPr>
          <p:spPr bwMode="auto">
            <a:xfrm>
              <a:off x="1141" y="2405"/>
              <a:ext cx="650" cy="342"/>
            </a:xfrm>
            <a:prstGeom prst="flowChartDecision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 type="none" w="lg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lnSpc>
                  <a:spcPct val="80000"/>
                </a:lnSpc>
                <a:defRPr/>
              </a:pPr>
              <a:r>
                <a:rPr lang="en-US" sz="2000" i="1" dirty="0">
                  <a:latin typeface="Times New Roman" pitchFamily="18" charset="0"/>
                  <a:cs typeface="Tahoma" pitchFamily="34" charset="0"/>
                </a:rPr>
                <a:t>A</a:t>
              </a:r>
              <a:endParaRPr lang="th-TH" sz="2000" dirty="0">
                <a:latin typeface="Times New Roman" pitchFamily="18" charset="0"/>
                <a:cs typeface="Tahoma" pitchFamily="34" charset="0"/>
              </a:endParaRPr>
            </a:p>
          </p:txBody>
        </p:sp>
        <p:cxnSp>
          <p:nvCxnSpPr>
            <p:cNvPr id="15382" name="AutoShape 33"/>
            <p:cNvCxnSpPr>
              <a:cxnSpLocks noChangeShapeType="1"/>
              <a:stCxn id="197664" idx="3"/>
              <a:endCxn id="197667" idx="0"/>
            </p:cNvCxnSpPr>
            <p:nvPr/>
          </p:nvCxnSpPr>
          <p:spPr bwMode="auto">
            <a:xfrm>
              <a:off x="1791" y="2577"/>
              <a:ext cx="251" cy="128"/>
            </a:xfrm>
            <a:prstGeom prst="bentConnector2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5383" name="Text Box 34"/>
            <p:cNvSpPr txBox="1">
              <a:spLocks noChangeArrowheads="1"/>
            </p:cNvSpPr>
            <p:nvPr/>
          </p:nvSpPr>
          <p:spPr bwMode="auto">
            <a:xfrm>
              <a:off x="1282" y="2750"/>
              <a:ext cx="183" cy="2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1600">
                  <a:latin typeface="Tahoma" pitchFamily="34" charset="0"/>
                  <a:cs typeface="Tahoma" pitchFamily="34" charset="0"/>
                </a:rPr>
                <a:t>F</a:t>
              </a:r>
              <a:endParaRPr lang="th-TH" sz="160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97667" name="AutoShape 35"/>
            <p:cNvSpPr>
              <a:spLocks noChangeArrowheads="1"/>
            </p:cNvSpPr>
            <p:nvPr/>
          </p:nvSpPr>
          <p:spPr bwMode="auto">
            <a:xfrm>
              <a:off x="1772" y="2706"/>
              <a:ext cx="540" cy="253"/>
            </a:xfrm>
            <a:prstGeom prst="flowChartProcess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 type="none" w="lg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2000" i="1" dirty="0">
                  <a:latin typeface="Times New Roman" pitchFamily="18" charset="0"/>
                  <a:cs typeface="Tahoma" pitchFamily="34" charset="0"/>
                </a:rPr>
                <a:t>C</a:t>
              </a:r>
              <a:endParaRPr lang="en-US" sz="1600" i="1" dirty="0">
                <a:latin typeface="Times New Roman" pitchFamily="18" charset="0"/>
                <a:cs typeface="Tahoma" pitchFamily="34" charset="0"/>
                <a:sym typeface="Symbol" pitchFamily="18" charset="2"/>
              </a:endParaRPr>
            </a:p>
          </p:txBody>
        </p:sp>
        <p:sp>
          <p:nvSpPr>
            <p:cNvPr id="15385" name="Line 36"/>
            <p:cNvSpPr>
              <a:spLocks noChangeShapeType="1"/>
            </p:cNvSpPr>
            <p:nvPr/>
          </p:nvSpPr>
          <p:spPr bwMode="auto">
            <a:xfrm>
              <a:off x="1462" y="2179"/>
              <a:ext cx="0" cy="211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th-TH"/>
            </a:p>
          </p:txBody>
        </p:sp>
        <p:cxnSp>
          <p:nvCxnSpPr>
            <p:cNvPr id="15386" name="AutoShape 37"/>
            <p:cNvCxnSpPr>
              <a:cxnSpLocks noChangeShapeType="1"/>
              <a:stCxn id="197664" idx="2"/>
              <a:endCxn id="15387" idx="0"/>
            </p:cNvCxnSpPr>
            <p:nvPr/>
          </p:nvCxnSpPr>
          <p:spPr bwMode="auto">
            <a:xfrm flipH="1">
              <a:off x="1462" y="2749"/>
              <a:ext cx="4" cy="242"/>
            </a:xfrm>
            <a:prstGeom prst="straightConnector1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5387" name="Oval 38"/>
            <p:cNvSpPr>
              <a:spLocks noChangeArrowheads="1"/>
            </p:cNvSpPr>
            <p:nvPr/>
          </p:nvSpPr>
          <p:spPr bwMode="auto">
            <a:xfrm>
              <a:off x="1404" y="2991"/>
              <a:ext cx="115" cy="115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round/>
              <a:headEnd/>
              <a:tailEnd type="none" w="lg" len="med"/>
            </a:ln>
          </p:spPr>
          <p:txBody>
            <a:bodyPr wrap="none" anchor="ctr"/>
            <a:lstStyle/>
            <a:p>
              <a:endParaRPr lang="en-US">
                <a:latin typeface="Tahoma" pitchFamily="34" charset="0"/>
                <a:cs typeface="Tahoma" pitchFamily="34" charset="0"/>
              </a:endParaRPr>
            </a:p>
          </p:txBody>
        </p:sp>
        <p:cxnSp>
          <p:nvCxnSpPr>
            <p:cNvPr id="15388" name="AutoShape 39"/>
            <p:cNvCxnSpPr>
              <a:cxnSpLocks noChangeShapeType="1"/>
              <a:stCxn id="197667" idx="2"/>
              <a:endCxn id="15387" idx="6"/>
            </p:cNvCxnSpPr>
            <p:nvPr/>
          </p:nvCxnSpPr>
          <p:spPr bwMode="auto">
            <a:xfrm rot="5400000">
              <a:off x="1733" y="2740"/>
              <a:ext cx="95" cy="523"/>
            </a:xfrm>
            <a:prstGeom prst="bentConnector2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389" name="AutoShape 40"/>
            <p:cNvCxnSpPr>
              <a:cxnSpLocks noChangeShapeType="1"/>
              <a:stCxn id="15387" idx="4"/>
              <a:endCxn id="197674" idx="0"/>
            </p:cNvCxnSpPr>
            <p:nvPr/>
          </p:nvCxnSpPr>
          <p:spPr bwMode="auto">
            <a:xfrm>
              <a:off x="1462" y="3106"/>
              <a:ext cx="3" cy="134"/>
            </a:xfrm>
            <a:prstGeom prst="straightConnector1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5390" name="Text Box 41"/>
            <p:cNvSpPr txBox="1">
              <a:spLocks noChangeArrowheads="1"/>
            </p:cNvSpPr>
            <p:nvPr/>
          </p:nvSpPr>
          <p:spPr bwMode="auto">
            <a:xfrm>
              <a:off x="1841" y="3221"/>
              <a:ext cx="194" cy="2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1600">
                  <a:solidFill>
                    <a:srgbClr val="FF0000"/>
                  </a:solidFill>
                  <a:latin typeface="Tahoma" pitchFamily="34" charset="0"/>
                  <a:cs typeface="Tahoma" pitchFamily="34" charset="0"/>
                </a:rPr>
                <a:t>T</a:t>
              </a:r>
              <a:endParaRPr lang="th-TH" sz="1600">
                <a:solidFill>
                  <a:srgbClr val="FF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97674" name="AutoShape 42"/>
            <p:cNvSpPr>
              <a:spLocks noChangeArrowheads="1"/>
            </p:cNvSpPr>
            <p:nvPr/>
          </p:nvSpPr>
          <p:spPr bwMode="auto">
            <a:xfrm>
              <a:off x="1140" y="3240"/>
              <a:ext cx="650" cy="350"/>
            </a:xfrm>
            <a:prstGeom prst="flowChartDecision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 type="none" w="lg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lnSpc>
                  <a:spcPct val="80000"/>
                </a:lnSpc>
                <a:defRPr/>
              </a:pPr>
              <a:r>
                <a:rPr lang="en-US" sz="2000" i="1" dirty="0">
                  <a:latin typeface="Times New Roman" pitchFamily="18" charset="0"/>
                  <a:cs typeface="Tahoma" pitchFamily="34" charset="0"/>
                </a:rPr>
                <a:t>B</a:t>
              </a:r>
              <a:endParaRPr lang="th-TH" sz="2000" dirty="0">
                <a:latin typeface="Times New Roman" pitchFamily="18" charset="0"/>
                <a:cs typeface="Tahoma" pitchFamily="34" charset="0"/>
              </a:endParaRPr>
            </a:p>
          </p:txBody>
        </p:sp>
        <p:cxnSp>
          <p:nvCxnSpPr>
            <p:cNvPr id="15392" name="AutoShape 43"/>
            <p:cNvCxnSpPr>
              <a:cxnSpLocks noChangeShapeType="1"/>
              <a:stCxn id="197674" idx="3"/>
              <a:endCxn id="197677" idx="0"/>
            </p:cNvCxnSpPr>
            <p:nvPr/>
          </p:nvCxnSpPr>
          <p:spPr bwMode="auto">
            <a:xfrm>
              <a:off x="1790" y="3412"/>
              <a:ext cx="251" cy="148"/>
            </a:xfrm>
            <a:prstGeom prst="bentConnector2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5393" name="Text Box 44"/>
            <p:cNvSpPr txBox="1">
              <a:spLocks noChangeArrowheads="1"/>
            </p:cNvSpPr>
            <p:nvPr/>
          </p:nvSpPr>
          <p:spPr bwMode="auto">
            <a:xfrm>
              <a:off x="1281" y="3585"/>
              <a:ext cx="183" cy="2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1600">
                  <a:latin typeface="Tahoma" pitchFamily="34" charset="0"/>
                  <a:cs typeface="Tahoma" pitchFamily="34" charset="0"/>
                </a:rPr>
                <a:t>F</a:t>
              </a:r>
              <a:endParaRPr lang="th-TH" sz="160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97677" name="AutoShape 45"/>
            <p:cNvSpPr>
              <a:spLocks noChangeArrowheads="1"/>
            </p:cNvSpPr>
            <p:nvPr/>
          </p:nvSpPr>
          <p:spPr bwMode="auto">
            <a:xfrm>
              <a:off x="1771" y="3560"/>
              <a:ext cx="540" cy="249"/>
            </a:xfrm>
            <a:prstGeom prst="flowChartProcess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 type="none" w="lg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2000" i="1" dirty="0">
                  <a:latin typeface="Times New Roman" pitchFamily="18" charset="0"/>
                  <a:cs typeface="Tahoma" pitchFamily="34" charset="0"/>
                </a:rPr>
                <a:t>C</a:t>
              </a:r>
              <a:endParaRPr lang="en-US" sz="1600" i="1" dirty="0">
                <a:latin typeface="Times New Roman" pitchFamily="18" charset="0"/>
                <a:cs typeface="Tahoma" pitchFamily="34" charset="0"/>
                <a:sym typeface="Symbol" pitchFamily="18" charset="2"/>
              </a:endParaRPr>
            </a:p>
          </p:txBody>
        </p:sp>
        <p:cxnSp>
          <p:nvCxnSpPr>
            <p:cNvPr id="15395" name="AutoShape 46"/>
            <p:cNvCxnSpPr>
              <a:cxnSpLocks noChangeShapeType="1"/>
              <a:stCxn id="197674" idx="2"/>
              <a:endCxn id="15396" idx="0"/>
            </p:cNvCxnSpPr>
            <p:nvPr/>
          </p:nvCxnSpPr>
          <p:spPr bwMode="auto">
            <a:xfrm flipH="1">
              <a:off x="1461" y="3584"/>
              <a:ext cx="4" cy="282"/>
            </a:xfrm>
            <a:prstGeom prst="straightConnector1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5396" name="Oval 47"/>
            <p:cNvSpPr>
              <a:spLocks noChangeArrowheads="1"/>
            </p:cNvSpPr>
            <p:nvPr/>
          </p:nvSpPr>
          <p:spPr bwMode="auto">
            <a:xfrm>
              <a:off x="1403" y="3866"/>
              <a:ext cx="115" cy="115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round/>
              <a:headEnd/>
              <a:tailEnd type="none" w="lg" len="med"/>
            </a:ln>
          </p:spPr>
          <p:txBody>
            <a:bodyPr wrap="none" anchor="ctr"/>
            <a:lstStyle/>
            <a:p>
              <a:endParaRPr lang="en-US">
                <a:latin typeface="Tahoma" pitchFamily="34" charset="0"/>
                <a:cs typeface="Tahoma" pitchFamily="34" charset="0"/>
              </a:endParaRPr>
            </a:p>
          </p:txBody>
        </p:sp>
        <p:cxnSp>
          <p:nvCxnSpPr>
            <p:cNvPr id="15397" name="AutoShape 48"/>
            <p:cNvCxnSpPr>
              <a:cxnSpLocks noChangeShapeType="1"/>
              <a:stCxn id="197677" idx="2"/>
              <a:endCxn id="15396" idx="6"/>
            </p:cNvCxnSpPr>
            <p:nvPr/>
          </p:nvCxnSpPr>
          <p:spPr bwMode="auto">
            <a:xfrm rot="5400000">
              <a:off x="1722" y="3605"/>
              <a:ext cx="115" cy="523"/>
            </a:xfrm>
            <a:prstGeom prst="bentConnector2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398" name="AutoShape 49"/>
            <p:cNvCxnSpPr>
              <a:cxnSpLocks noChangeShapeType="1"/>
              <a:stCxn id="15396" idx="4"/>
            </p:cNvCxnSpPr>
            <p:nvPr/>
          </p:nvCxnSpPr>
          <p:spPr bwMode="auto">
            <a:xfrm>
              <a:off x="1461" y="3981"/>
              <a:ext cx="0" cy="135"/>
            </a:xfrm>
            <a:prstGeom prst="straightConnector1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5" name="Group 50"/>
          <p:cNvGrpSpPr>
            <a:grpSpLocks/>
          </p:cNvGrpSpPr>
          <p:nvPr/>
        </p:nvGrpSpPr>
        <p:grpSpPr bwMode="auto">
          <a:xfrm>
            <a:off x="5689600" y="3894138"/>
            <a:ext cx="2073275" cy="2170112"/>
            <a:chOff x="3702" y="2457"/>
            <a:chExt cx="1306" cy="1472"/>
          </a:xfrm>
        </p:grpSpPr>
        <p:sp>
          <p:nvSpPr>
            <p:cNvPr id="15370" name="Text Box 51"/>
            <p:cNvSpPr txBox="1">
              <a:spLocks noChangeArrowheads="1"/>
            </p:cNvSpPr>
            <p:nvPr/>
          </p:nvSpPr>
          <p:spPr bwMode="auto">
            <a:xfrm>
              <a:off x="4538" y="2664"/>
              <a:ext cx="194" cy="2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1600">
                  <a:solidFill>
                    <a:srgbClr val="FF0000"/>
                  </a:solidFill>
                  <a:latin typeface="Tahoma" pitchFamily="34" charset="0"/>
                  <a:cs typeface="Tahoma" pitchFamily="34" charset="0"/>
                </a:rPr>
                <a:t>T</a:t>
              </a:r>
              <a:endParaRPr lang="th-TH" sz="1600">
                <a:solidFill>
                  <a:srgbClr val="FF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97684" name="AutoShape 52"/>
            <p:cNvSpPr>
              <a:spLocks noChangeArrowheads="1"/>
            </p:cNvSpPr>
            <p:nvPr/>
          </p:nvSpPr>
          <p:spPr bwMode="auto">
            <a:xfrm>
              <a:off x="3702" y="2664"/>
              <a:ext cx="920" cy="382"/>
            </a:xfrm>
            <a:prstGeom prst="flowChartDecision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 type="none" w="lg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lnSpc>
                  <a:spcPct val="80000"/>
                </a:lnSpc>
                <a:defRPr/>
              </a:pPr>
              <a:r>
                <a:rPr lang="en-US" sz="2000" i="1" dirty="0">
                  <a:latin typeface="Times New Roman" pitchFamily="18" charset="0"/>
                  <a:cs typeface="Tahoma" pitchFamily="34" charset="0"/>
                </a:rPr>
                <a:t>A </a:t>
              </a:r>
              <a:r>
                <a:rPr lang="th-TH" sz="2000" dirty="0">
                  <a:latin typeface="Times New Roman" pitchFamily="18" charset="0"/>
                  <a:cs typeface="Tahoma" pitchFamily="34" charset="0"/>
                </a:rPr>
                <a:t>หรือ</a:t>
              </a:r>
              <a:r>
                <a:rPr lang="en-US" sz="2000" i="1" dirty="0">
                  <a:latin typeface="Times New Roman" pitchFamily="18" charset="0"/>
                  <a:cs typeface="Tahoma" pitchFamily="34" charset="0"/>
                </a:rPr>
                <a:t> B</a:t>
              </a:r>
              <a:endParaRPr lang="th-TH" sz="2000" dirty="0">
                <a:latin typeface="Times New Roman" pitchFamily="18" charset="0"/>
                <a:cs typeface="Tahoma" pitchFamily="34" charset="0"/>
              </a:endParaRPr>
            </a:p>
          </p:txBody>
        </p:sp>
        <p:cxnSp>
          <p:nvCxnSpPr>
            <p:cNvPr id="15372" name="AutoShape 53"/>
            <p:cNvCxnSpPr>
              <a:cxnSpLocks noChangeShapeType="1"/>
              <a:stCxn id="197684" idx="3"/>
              <a:endCxn id="197687" idx="0"/>
            </p:cNvCxnSpPr>
            <p:nvPr/>
          </p:nvCxnSpPr>
          <p:spPr bwMode="auto">
            <a:xfrm>
              <a:off x="4622" y="2855"/>
              <a:ext cx="116" cy="458"/>
            </a:xfrm>
            <a:prstGeom prst="bentConnector2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5373" name="Text Box 54"/>
            <p:cNvSpPr txBox="1">
              <a:spLocks noChangeArrowheads="1"/>
            </p:cNvSpPr>
            <p:nvPr/>
          </p:nvSpPr>
          <p:spPr bwMode="auto">
            <a:xfrm>
              <a:off x="3978" y="3028"/>
              <a:ext cx="183" cy="2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1600">
                  <a:latin typeface="Tahoma" pitchFamily="34" charset="0"/>
                  <a:cs typeface="Tahoma" pitchFamily="34" charset="0"/>
                </a:rPr>
                <a:t>F</a:t>
              </a:r>
              <a:endParaRPr lang="th-TH" sz="160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97687" name="AutoShape 55"/>
            <p:cNvSpPr>
              <a:spLocks noChangeArrowheads="1"/>
            </p:cNvSpPr>
            <p:nvPr/>
          </p:nvSpPr>
          <p:spPr bwMode="auto">
            <a:xfrm>
              <a:off x="4468" y="3313"/>
              <a:ext cx="540" cy="249"/>
            </a:xfrm>
            <a:prstGeom prst="flowChartProcess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 type="none" w="lg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2000" i="1" dirty="0">
                  <a:latin typeface="Times New Roman" pitchFamily="18" charset="0"/>
                  <a:cs typeface="Tahoma" pitchFamily="34" charset="0"/>
                </a:rPr>
                <a:t>C</a:t>
              </a:r>
              <a:endParaRPr lang="en-US" sz="1600" i="1" dirty="0">
                <a:latin typeface="Times New Roman" pitchFamily="18" charset="0"/>
                <a:cs typeface="Tahoma" pitchFamily="34" charset="0"/>
                <a:sym typeface="Symbol" pitchFamily="18" charset="2"/>
              </a:endParaRPr>
            </a:p>
          </p:txBody>
        </p:sp>
        <p:sp>
          <p:nvSpPr>
            <p:cNvPr id="15375" name="Line 56"/>
            <p:cNvSpPr>
              <a:spLocks noChangeShapeType="1"/>
            </p:cNvSpPr>
            <p:nvPr/>
          </p:nvSpPr>
          <p:spPr bwMode="auto">
            <a:xfrm>
              <a:off x="4158" y="2457"/>
              <a:ext cx="0" cy="211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th-TH"/>
            </a:p>
          </p:txBody>
        </p:sp>
        <p:cxnSp>
          <p:nvCxnSpPr>
            <p:cNvPr id="15376" name="AutoShape 57"/>
            <p:cNvCxnSpPr>
              <a:cxnSpLocks noChangeShapeType="1"/>
              <a:stCxn id="197684" idx="2"/>
              <a:endCxn id="15377" idx="0"/>
            </p:cNvCxnSpPr>
            <p:nvPr/>
          </p:nvCxnSpPr>
          <p:spPr bwMode="auto">
            <a:xfrm flipH="1">
              <a:off x="4158" y="3046"/>
              <a:ext cx="4" cy="633"/>
            </a:xfrm>
            <a:prstGeom prst="straightConnector1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5377" name="Oval 58"/>
            <p:cNvSpPr>
              <a:spLocks noChangeArrowheads="1"/>
            </p:cNvSpPr>
            <p:nvPr/>
          </p:nvSpPr>
          <p:spPr bwMode="auto">
            <a:xfrm>
              <a:off x="4100" y="3679"/>
              <a:ext cx="115" cy="115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round/>
              <a:headEnd/>
              <a:tailEnd type="none" w="lg" len="med"/>
            </a:ln>
          </p:spPr>
          <p:txBody>
            <a:bodyPr wrap="none" anchor="ctr"/>
            <a:lstStyle/>
            <a:p>
              <a:endParaRPr lang="en-US">
                <a:latin typeface="Tahoma" pitchFamily="34" charset="0"/>
                <a:cs typeface="Tahoma" pitchFamily="34" charset="0"/>
              </a:endParaRPr>
            </a:p>
          </p:txBody>
        </p:sp>
        <p:cxnSp>
          <p:nvCxnSpPr>
            <p:cNvPr id="15378" name="AutoShape 59"/>
            <p:cNvCxnSpPr>
              <a:cxnSpLocks noChangeShapeType="1"/>
              <a:stCxn id="197687" idx="2"/>
              <a:endCxn id="15377" idx="6"/>
            </p:cNvCxnSpPr>
            <p:nvPr/>
          </p:nvCxnSpPr>
          <p:spPr bwMode="auto">
            <a:xfrm rot="5400000">
              <a:off x="4389" y="3388"/>
              <a:ext cx="175" cy="523"/>
            </a:xfrm>
            <a:prstGeom prst="bentConnector2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379" name="AutoShape 60"/>
            <p:cNvCxnSpPr>
              <a:cxnSpLocks noChangeShapeType="1"/>
              <a:stCxn id="15377" idx="4"/>
            </p:cNvCxnSpPr>
            <p:nvPr/>
          </p:nvCxnSpPr>
          <p:spPr bwMode="auto">
            <a:xfrm>
              <a:off x="4158" y="3794"/>
              <a:ext cx="0" cy="135"/>
            </a:xfrm>
            <a:prstGeom prst="straightConnector1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97693" name="AutoShape 61"/>
          <p:cNvSpPr>
            <a:spLocks noChangeArrowheads="1"/>
          </p:cNvSpPr>
          <p:nvPr/>
        </p:nvSpPr>
        <p:spPr bwMode="auto">
          <a:xfrm>
            <a:off x="4548188" y="1819275"/>
            <a:ext cx="579437" cy="482600"/>
          </a:xfrm>
          <a:prstGeom prst="rightArrow">
            <a:avLst>
              <a:gd name="adj1" fmla="val 50000"/>
              <a:gd name="adj2" fmla="val 30016"/>
            </a:avLst>
          </a:prstGeom>
          <a:solidFill>
            <a:schemeClr val="accent1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wrap="none" anchor="ctr"/>
          <a:lstStyle/>
          <a:p>
            <a:endParaRPr lang="en-US">
              <a:latin typeface="Tahoma" pitchFamily="34" charset="0"/>
              <a:cs typeface="Tahoma" pitchFamily="34" charset="0"/>
            </a:endParaRPr>
          </a:p>
        </p:txBody>
      </p:sp>
      <p:sp>
        <p:nvSpPr>
          <p:cNvPr id="197694" name="AutoShape 62"/>
          <p:cNvSpPr>
            <a:spLocks noChangeArrowheads="1"/>
          </p:cNvSpPr>
          <p:nvPr/>
        </p:nvSpPr>
        <p:spPr bwMode="auto">
          <a:xfrm>
            <a:off x="4548188" y="4619625"/>
            <a:ext cx="579437" cy="482600"/>
          </a:xfrm>
          <a:prstGeom prst="rightArrow">
            <a:avLst>
              <a:gd name="adj1" fmla="val 50000"/>
              <a:gd name="adj2" fmla="val 30016"/>
            </a:avLst>
          </a:prstGeom>
          <a:solidFill>
            <a:schemeClr val="accent1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wrap="none" anchor="ctr"/>
          <a:lstStyle/>
          <a:p>
            <a:endParaRPr lang="en-US">
              <a:latin typeface="Tahoma" pitchFamily="34" charset="0"/>
              <a:cs typeface="Tahoma" pitchFamily="34" charset="0"/>
            </a:endParaRPr>
          </a:p>
        </p:txBody>
      </p:sp>
      <p:sp>
        <p:nvSpPr>
          <p:cNvPr id="197695" name="Rectangle 6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การรวมเงื่อนไขการทดสอบ</a:t>
            </a:r>
          </a:p>
        </p:txBody>
      </p:sp>
      <p:sp>
        <p:nvSpPr>
          <p:cNvPr id="64" name="Rounded Rectangle 63"/>
          <p:cNvSpPr>
            <a:spLocks noChangeArrowheads="1"/>
          </p:cNvSpPr>
          <p:nvPr/>
        </p:nvSpPr>
        <p:spPr bwMode="auto">
          <a:xfrm>
            <a:off x="3894138" y="5751513"/>
            <a:ext cx="2152650" cy="811212"/>
          </a:xfrm>
          <a:prstGeom prst="roundRect">
            <a:avLst>
              <a:gd name="adj" fmla="val 16667"/>
            </a:avLst>
          </a:prstGeom>
          <a:solidFill>
            <a:srgbClr val="FFCC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th-TH" sz="2000">
                <a:latin typeface="Tahoma" pitchFamily="34" charset="0"/>
                <a:cs typeface="Tahoma" pitchFamily="34" charset="0"/>
              </a:rPr>
              <a:t>ถ้า </a:t>
            </a:r>
            <a:r>
              <a:rPr lang="en-US" sz="2000">
                <a:latin typeface="Tahoma" pitchFamily="34" charset="0"/>
                <a:cs typeface="Tahoma" pitchFamily="34" charset="0"/>
              </a:rPr>
              <a:t>A </a:t>
            </a:r>
            <a:r>
              <a:rPr lang="th-TH" sz="2000">
                <a:latin typeface="Tahoma" pitchFamily="34" charset="0"/>
                <a:cs typeface="Tahoma" pitchFamily="34" charset="0"/>
              </a:rPr>
              <a:t>และ </a:t>
            </a:r>
            <a:r>
              <a:rPr lang="en-US" sz="2000">
                <a:latin typeface="Tahoma" pitchFamily="34" charset="0"/>
                <a:cs typeface="Tahoma" pitchFamily="34" charset="0"/>
              </a:rPr>
              <a:t>B </a:t>
            </a:r>
            <a:r>
              <a:rPr lang="th-TH" sz="2000">
                <a:latin typeface="Tahoma" pitchFamily="34" charset="0"/>
                <a:cs typeface="Tahoma" pitchFamily="34" charset="0"/>
              </a:rPr>
              <a:t>ไม่เป็นจริงพร้อมกัน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7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97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7693" grpId="0" animBg="1"/>
      <p:bldP spid="197694" grpId="0" animBg="1"/>
      <p:bldP spid="6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941388" y="2219325"/>
            <a:ext cx="7118350" cy="3108325"/>
            <a:chOff x="603" y="1311"/>
            <a:chExt cx="4484" cy="1958"/>
          </a:xfrm>
        </p:grpSpPr>
        <p:sp>
          <p:nvSpPr>
            <p:cNvPr id="16404" name="Text Box 3"/>
            <p:cNvSpPr txBox="1">
              <a:spLocks noChangeArrowheads="1"/>
            </p:cNvSpPr>
            <p:nvPr/>
          </p:nvSpPr>
          <p:spPr bwMode="auto">
            <a:xfrm>
              <a:off x="603" y="1311"/>
              <a:ext cx="4484" cy="195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2400" b="1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rPr>
                <a:t>  P      Q     P &amp;&amp; Q   P || Q    !P</a:t>
              </a:r>
            </a:p>
            <a:p>
              <a:endParaRPr lang="en-US" sz="24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endParaRPr>
            </a:p>
            <a:p>
              <a:endParaRPr lang="en-US" sz="24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endParaRPr>
            </a:p>
            <a:p>
              <a:endParaRPr lang="en-US" sz="24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endParaRPr>
            </a:p>
            <a:p>
              <a:endParaRPr lang="en-US" sz="24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endParaRPr>
            </a:p>
            <a:p>
              <a:endParaRPr lang="en-US" sz="24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endParaRPr>
            </a:p>
            <a:p>
              <a:endParaRPr lang="en-US" sz="24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endParaRPr>
            </a:p>
            <a:p>
              <a:endParaRPr lang="en-US" sz="24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endParaRPr>
            </a:p>
          </p:txBody>
        </p:sp>
        <p:sp>
          <p:nvSpPr>
            <p:cNvPr id="16405" name="Line 4"/>
            <p:cNvSpPr>
              <a:spLocks noChangeShapeType="1"/>
            </p:cNvSpPr>
            <p:nvPr/>
          </p:nvSpPr>
          <p:spPr bwMode="auto">
            <a:xfrm>
              <a:off x="605" y="1651"/>
              <a:ext cx="4473" cy="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/>
            <a:lstStyle/>
            <a:p>
              <a:endParaRPr lang="th-TH"/>
            </a:p>
          </p:txBody>
        </p:sp>
        <p:sp>
          <p:nvSpPr>
            <p:cNvPr id="16406" name="Line 5"/>
            <p:cNvSpPr>
              <a:spLocks noChangeShapeType="1"/>
            </p:cNvSpPr>
            <p:nvPr/>
          </p:nvSpPr>
          <p:spPr bwMode="auto">
            <a:xfrm>
              <a:off x="2179" y="1315"/>
              <a:ext cx="0" cy="1891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/>
            <a:lstStyle/>
            <a:p>
              <a:endParaRPr lang="th-TH"/>
            </a:p>
          </p:txBody>
        </p:sp>
        <p:sp>
          <p:nvSpPr>
            <p:cNvPr id="16407" name="Line 6"/>
            <p:cNvSpPr>
              <a:spLocks noChangeShapeType="1"/>
            </p:cNvSpPr>
            <p:nvPr/>
          </p:nvSpPr>
          <p:spPr bwMode="auto">
            <a:xfrm>
              <a:off x="3254" y="1315"/>
              <a:ext cx="0" cy="1891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/>
            <a:lstStyle/>
            <a:p>
              <a:endParaRPr lang="th-TH"/>
            </a:p>
          </p:txBody>
        </p:sp>
        <p:sp>
          <p:nvSpPr>
            <p:cNvPr id="16408" name="Line 7"/>
            <p:cNvSpPr>
              <a:spLocks noChangeShapeType="1"/>
            </p:cNvSpPr>
            <p:nvPr/>
          </p:nvSpPr>
          <p:spPr bwMode="auto">
            <a:xfrm>
              <a:off x="4272" y="1315"/>
              <a:ext cx="0" cy="1891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/>
            <a:lstStyle/>
            <a:p>
              <a:endParaRPr lang="th-TH"/>
            </a:p>
          </p:txBody>
        </p:sp>
      </p:grpSp>
      <p:sp>
        <p:nvSpPr>
          <p:cNvPr id="264200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และ  หรือ  ไม่</a:t>
            </a:r>
          </a:p>
        </p:txBody>
      </p:sp>
      <p:sp>
        <p:nvSpPr>
          <p:cNvPr id="16388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700088" y="1214438"/>
            <a:ext cx="7772400" cy="5778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th-TH" smtClean="0"/>
              <a:t>ให้ </a:t>
            </a:r>
            <a:r>
              <a:rPr lang="en-US" b="1" smtClean="0">
                <a:latin typeface="Courier New" pitchFamily="49" charset="0"/>
              </a:rPr>
              <a:t>P</a:t>
            </a:r>
            <a:r>
              <a:rPr lang="en-US" smtClean="0"/>
              <a:t> </a:t>
            </a:r>
            <a:r>
              <a:rPr lang="th-TH" smtClean="0"/>
              <a:t>และ </a:t>
            </a:r>
            <a:r>
              <a:rPr lang="en-US" b="1" smtClean="0">
                <a:latin typeface="Courier New" pitchFamily="49" charset="0"/>
              </a:rPr>
              <a:t>Q</a:t>
            </a:r>
            <a:r>
              <a:rPr lang="en-US" smtClean="0"/>
              <a:t> </a:t>
            </a:r>
            <a:r>
              <a:rPr lang="th-TH" smtClean="0"/>
              <a:t>คือนิพจน์ตรรกะ</a:t>
            </a:r>
          </a:p>
        </p:txBody>
      </p:sp>
      <p:sp>
        <p:nvSpPr>
          <p:cNvPr id="264202" name="Text Box 10"/>
          <p:cNvSpPr txBox="1">
            <a:spLocks noChangeArrowheads="1"/>
          </p:cNvSpPr>
          <p:nvPr/>
        </p:nvSpPr>
        <p:spPr bwMode="auto">
          <a:xfrm>
            <a:off x="985838" y="2749550"/>
            <a:ext cx="2424112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24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false  false</a:t>
            </a:r>
          </a:p>
          <a:p>
            <a:pPr>
              <a:lnSpc>
                <a:spcPct val="150000"/>
              </a:lnSpc>
            </a:pPr>
            <a:r>
              <a:rPr lang="en-US" sz="24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false  true</a:t>
            </a:r>
          </a:p>
          <a:p>
            <a:pPr>
              <a:lnSpc>
                <a:spcPct val="150000"/>
              </a:lnSpc>
            </a:pPr>
            <a:r>
              <a:rPr lang="en-US" sz="24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true   false</a:t>
            </a:r>
          </a:p>
          <a:p>
            <a:pPr>
              <a:lnSpc>
                <a:spcPct val="150000"/>
              </a:lnSpc>
            </a:pPr>
            <a:r>
              <a:rPr lang="en-US" sz="24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true   true</a:t>
            </a:r>
            <a:endParaRPr lang="th-TH" sz="2400" b="1">
              <a:solidFill>
                <a:schemeClr val="tx2"/>
              </a:solidFill>
              <a:latin typeface="Courier New" pitchFamily="49" charset="0"/>
              <a:cs typeface="Tahoma" pitchFamily="34" charset="0"/>
            </a:endParaRPr>
          </a:p>
        </p:txBody>
      </p:sp>
      <p:sp>
        <p:nvSpPr>
          <p:cNvPr id="264203" name="Text Box 11"/>
          <p:cNvSpPr txBox="1">
            <a:spLocks noChangeArrowheads="1"/>
          </p:cNvSpPr>
          <p:nvPr/>
        </p:nvSpPr>
        <p:spPr bwMode="auto">
          <a:xfrm>
            <a:off x="3773488" y="2749550"/>
            <a:ext cx="117475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24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false</a:t>
            </a:r>
          </a:p>
          <a:p>
            <a:pPr>
              <a:lnSpc>
                <a:spcPct val="150000"/>
              </a:lnSpc>
            </a:pPr>
            <a:r>
              <a:rPr lang="en-US" sz="24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false</a:t>
            </a:r>
          </a:p>
          <a:p>
            <a:pPr>
              <a:lnSpc>
                <a:spcPct val="150000"/>
              </a:lnSpc>
            </a:pPr>
            <a:r>
              <a:rPr lang="en-US" sz="24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false</a:t>
            </a:r>
          </a:p>
          <a:p>
            <a:pPr>
              <a:lnSpc>
                <a:spcPct val="150000"/>
              </a:lnSpc>
            </a:pPr>
            <a:r>
              <a:rPr lang="en-US" sz="24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true</a:t>
            </a:r>
            <a:endParaRPr lang="th-TH" sz="2400" b="1">
              <a:solidFill>
                <a:schemeClr val="tx2"/>
              </a:solidFill>
              <a:latin typeface="Courier New" pitchFamily="49" charset="0"/>
              <a:cs typeface="Tahoma" pitchFamily="34" charset="0"/>
            </a:endParaRPr>
          </a:p>
        </p:txBody>
      </p:sp>
      <p:sp>
        <p:nvSpPr>
          <p:cNvPr id="264204" name="Text Box 12"/>
          <p:cNvSpPr txBox="1">
            <a:spLocks noChangeArrowheads="1"/>
          </p:cNvSpPr>
          <p:nvPr/>
        </p:nvSpPr>
        <p:spPr bwMode="auto">
          <a:xfrm>
            <a:off x="5392738" y="2749550"/>
            <a:ext cx="117475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24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false</a:t>
            </a:r>
          </a:p>
          <a:p>
            <a:pPr>
              <a:lnSpc>
                <a:spcPct val="150000"/>
              </a:lnSpc>
            </a:pPr>
            <a:r>
              <a:rPr lang="en-US" sz="24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true</a:t>
            </a:r>
          </a:p>
          <a:p>
            <a:pPr>
              <a:lnSpc>
                <a:spcPct val="150000"/>
              </a:lnSpc>
            </a:pPr>
            <a:r>
              <a:rPr lang="en-US" sz="24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true</a:t>
            </a:r>
          </a:p>
          <a:p>
            <a:pPr>
              <a:lnSpc>
                <a:spcPct val="150000"/>
              </a:lnSpc>
            </a:pPr>
            <a:r>
              <a:rPr lang="en-US" sz="24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true</a:t>
            </a:r>
            <a:endParaRPr lang="th-TH" sz="2400" b="1">
              <a:solidFill>
                <a:schemeClr val="tx2"/>
              </a:solidFill>
              <a:latin typeface="Courier New" pitchFamily="49" charset="0"/>
              <a:cs typeface="Tahoma" pitchFamily="34" charset="0"/>
            </a:endParaRPr>
          </a:p>
        </p:txBody>
      </p:sp>
      <p:sp>
        <p:nvSpPr>
          <p:cNvPr id="264205" name="Text Box 13"/>
          <p:cNvSpPr txBox="1">
            <a:spLocks noChangeArrowheads="1"/>
          </p:cNvSpPr>
          <p:nvPr/>
        </p:nvSpPr>
        <p:spPr bwMode="auto">
          <a:xfrm>
            <a:off x="6891338" y="2749550"/>
            <a:ext cx="117475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24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true</a:t>
            </a:r>
          </a:p>
          <a:p>
            <a:pPr>
              <a:lnSpc>
                <a:spcPct val="150000"/>
              </a:lnSpc>
            </a:pPr>
            <a:r>
              <a:rPr lang="en-US" sz="24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true</a:t>
            </a:r>
          </a:p>
          <a:p>
            <a:pPr>
              <a:lnSpc>
                <a:spcPct val="150000"/>
              </a:lnSpc>
            </a:pPr>
            <a:r>
              <a:rPr lang="en-US" sz="24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false</a:t>
            </a:r>
          </a:p>
          <a:p>
            <a:pPr>
              <a:lnSpc>
                <a:spcPct val="150000"/>
              </a:lnSpc>
            </a:pPr>
            <a:r>
              <a:rPr lang="en-US" sz="24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false</a:t>
            </a:r>
            <a:endParaRPr lang="th-TH" sz="2400" b="1">
              <a:solidFill>
                <a:schemeClr val="tx2"/>
              </a:solidFill>
              <a:latin typeface="Courier New" pitchFamily="49" charset="0"/>
              <a:cs typeface="Tahoma" pitchFamily="34" charset="0"/>
            </a:endParaRPr>
          </a:p>
        </p:txBody>
      </p:sp>
      <p:sp>
        <p:nvSpPr>
          <p:cNvPr id="264206" name="Oval 14"/>
          <p:cNvSpPr>
            <a:spLocks noChangeArrowheads="1"/>
          </p:cNvSpPr>
          <p:nvPr/>
        </p:nvSpPr>
        <p:spPr bwMode="auto">
          <a:xfrm>
            <a:off x="990600" y="4378325"/>
            <a:ext cx="2343150" cy="739775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en-US" b="1">
              <a:latin typeface="Tahoma" pitchFamily="34" charset="0"/>
              <a:cs typeface="Tahoma" pitchFamily="34" charset="0"/>
            </a:endParaRPr>
          </a:p>
        </p:txBody>
      </p:sp>
      <p:sp>
        <p:nvSpPr>
          <p:cNvPr id="264207" name="Oval 15"/>
          <p:cNvSpPr>
            <a:spLocks noChangeArrowheads="1"/>
          </p:cNvSpPr>
          <p:nvPr/>
        </p:nvSpPr>
        <p:spPr bwMode="auto">
          <a:xfrm>
            <a:off x="3584575" y="4394200"/>
            <a:ext cx="1296988" cy="739775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 anchor="ctr"/>
          <a:lstStyle/>
          <a:p>
            <a:endParaRPr lang="en-US" b="1">
              <a:latin typeface="Tahoma" pitchFamily="34" charset="0"/>
              <a:cs typeface="Tahoma" pitchFamily="34" charset="0"/>
            </a:endParaRPr>
          </a:p>
        </p:txBody>
      </p:sp>
      <p:sp>
        <p:nvSpPr>
          <p:cNvPr id="264208" name="Oval 16"/>
          <p:cNvSpPr>
            <a:spLocks noChangeArrowheads="1"/>
          </p:cNvSpPr>
          <p:nvPr/>
        </p:nvSpPr>
        <p:spPr bwMode="auto">
          <a:xfrm>
            <a:off x="928688" y="3230563"/>
            <a:ext cx="2439987" cy="19240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 anchor="ctr"/>
          <a:lstStyle/>
          <a:p>
            <a:endParaRPr lang="en-US" b="1">
              <a:latin typeface="Tahoma" pitchFamily="34" charset="0"/>
              <a:cs typeface="Tahoma" pitchFamily="34" charset="0"/>
            </a:endParaRPr>
          </a:p>
        </p:txBody>
      </p:sp>
      <p:sp>
        <p:nvSpPr>
          <p:cNvPr id="264209" name="Oval 17"/>
          <p:cNvSpPr>
            <a:spLocks noChangeArrowheads="1"/>
          </p:cNvSpPr>
          <p:nvPr/>
        </p:nvSpPr>
        <p:spPr bwMode="auto">
          <a:xfrm>
            <a:off x="5321300" y="3362325"/>
            <a:ext cx="1112838" cy="1798638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 anchor="ctr"/>
          <a:lstStyle/>
          <a:p>
            <a:endParaRPr lang="en-US" b="1">
              <a:latin typeface="Tahoma" pitchFamily="34" charset="0"/>
              <a:cs typeface="Tahoma" pitchFamily="34" charset="0"/>
            </a:endParaRPr>
          </a:p>
        </p:txBody>
      </p:sp>
      <p:sp>
        <p:nvSpPr>
          <p:cNvPr id="264210" name="Text Box 18"/>
          <p:cNvSpPr txBox="1">
            <a:spLocks noChangeArrowheads="1"/>
          </p:cNvSpPr>
          <p:nvPr/>
        </p:nvSpPr>
        <p:spPr bwMode="auto">
          <a:xfrm>
            <a:off x="3919538" y="1601788"/>
            <a:ext cx="4237037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lnSpc>
                <a:spcPct val="150000"/>
              </a:lnSpc>
            </a:pPr>
            <a:r>
              <a:rPr lang="th-TH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และ         หรือ         ไม่</a:t>
            </a:r>
          </a:p>
        </p:txBody>
      </p:sp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933450" y="2816225"/>
            <a:ext cx="6997700" cy="1116013"/>
            <a:chOff x="588" y="1774"/>
            <a:chExt cx="4408" cy="703"/>
          </a:xfrm>
        </p:grpSpPr>
        <p:sp>
          <p:nvSpPr>
            <p:cNvPr id="16402" name="Oval 20"/>
            <p:cNvSpPr>
              <a:spLocks noChangeArrowheads="1"/>
            </p:cNvSpPr>
            <p:nvPr/>
          </p:nvSpPr>
          <p:spPr bwMode="auto">
            <a:xfrm>
              <a:off x="4285" y="1830"/>
              <a:ext cx="711" cy="632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6800" rIns="90000" bIns="46800" anchor="ctr"/>
            <a:lstStyle/>
            <a:p>
              <a:endParaRPr lang="en-US" b="1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6403" name="Oval 21"/>
            <p:cNvSpPr>
              <a:spLocks noChangeArrowheads="1"/>
            </p:cNvSpPr>
            <p:nvPr/>
          </p:nvSpPr>
          <p:spPr bwMode="auto">
            <a:xfrm>
              <a:off x="588" y="1774"/>
              <a:ext cx="750" cy="703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6800" rIns="90000" bIns="46800" anchor="ctr"/>
            <a:lstStyle/>
            <a:p>
              <a:endParaRPr lang="en-US" b="1">
                <a:latin typeface="Tahoma" pitchFamily="34" charset="0"/>
                <a:cs typeface="Tahoma" pitchFamily="34" charset="0"/>
              </a:endParaRPr>
            </a:p>
          </p:txBody>
        </p:sp>
      </p:grpSp>
      <p:grpSp>
        <p:nvGrpSpPr>
          <p:cNvPr id="4" name="Group 22"/>
          <p:cNvGrpSpPr>
            <a:grpSpLocks/>
          </p:cNvGrpSpPr>
          <p:nvPr/>
        </p:nvGrpSpPr>
        <p:grpSpPr bwMode="auto">
          <a:xfrm>
            <a:off x="933450" y="3944938"/>
            <a:ext cx="7119938" cy="1100137"/>
            <a:chOff x="588" y="2485"/>
            <a:chExt cx="4485" cy="693"/>
          </a:xfrm>
        </p:grpSpPr>
        <p:sp>
          <p:nvSpPr>
            <p:cNvPr id="16400" name="Oval 23"/>
            <p:cNvSpPr>
              <a:spLocks noChangeArrowheads="1"/>
            </p:cNvSpPr>
            <p:nvPr/>
          </p:nvSpPr>
          <p:spPr bwMode="auto">
            <a:xfrm>
              <a:off x="4285" y="2497"/>
              <a:ext cx="788" cy="681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6800" rIns="90000" bIns="46800" anchor="ctr"/>
            <a:lstStyle/>
            <a:p>
              <a:endParaRPr lang="en-US" b="1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6401" name="Oval 24"/>
            <p:cNvSpPr>
              <a:spLocks noChangeArrowheads="1"/>
            </p:cNvSpPr>
            <p:nvPr/>
          </p:nvSpPr>
          <p:spPr bwMode="auto">
            <a:xfrm>
              <a:off x="588" y="2485"/>
              <a:ext cx="673" cy="665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6800" rIns="90000" bIns="46800" anchor="ctr"/>
            <a:lstStyle/>
            <a:p>
              <a:endParaRPr lang="en-US" b="1">
                <a:latin typeface="Tahoma" pitchFamily="34" charset="0"/>
                <a:cs typeface="Tahoma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264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2000"/>
                                        <p:tgtEl>
                                          <p:spTgt spid="264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2000"/>
                                        <p:tgtEl>
                                          <p:spTgt spid="264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2000"/>
                                        <p:tgtEl>
                                          <p:spTgt spid="264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264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264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264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264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264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4202" grpId="0"/>
      <p:bldP spid="264203" grpId="0"/>
      <p:bldP spid="264204" grpId="0"/>
      <p:bldP spid="264205" grpId="0"/>
      <p:bldP spid="264206" grpId="0" animBg="1"/>
      <p:bldP spid="264206" grpId="1" animBg="1"/>
      <p:bldP spid="264207" grpId="0" animBg="1"/>
      <p:bldP spid="264207" grpId="1" animBg="1"/>
      <p:bldP spid="264208" grpId="0" animBg="1"/>
      <p:bldP spid="264208" grpId="1" animBg="1"/>
      <p:bldP spid="264209" grpId="0" animBg="1"/>
      <p:bldP spid="264209" grpId="1" animBg="1"/>
      <p:bldP spid="2642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ตัวอย่าง </a:t>
            </a:r>
            <a:r>
              <a:rPr lang="en-US"/>
              <a:t>: </a:t>
            </a:r>
            <a:r>
              <a:rPr lang="th-TH"/>
              <a:t>เดือนกุมภาพันธ์มีกี่วัน</a:t>
            </a:r>
          </a:p>
        </p:txBody>
      </p:sp>
      <p:sp>
        <p:nvSpPr>
          <p:cNvPr id="289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19163"/>
            <a:ext cx="8243888" cy="5060950"/>
          </a:xfrm>
        </p:spPr>
        <p:txBody>
          <a:bodyPr/>
          <a:lstStyle/>
          <a:p>
            <a:r>
              <a:rPr lang="th-TH" smtClean="0"/>
              <a:t>เดือนกุมภาพันธ์ของปี </a:t>
            </a:r>
            <a:r>
              <a:rPr lang="en-US" smtClean="0"/>
              <a:t>y </a:t>
            </a:r>
            <a:r>
              <a:rPr lang="th-TH" smtClean="0"/>
              <a:t>(ค.ศ.) มี 29 วันเมื่อ</a:t>
            </a:r>
          </a:p>
          <a:p>
            <a:pPr lvl="1"/>
            <a:r>
              <a:rPr lang="en-US" smtClean="0"/>
              <a:t>เลขปีต้องหารด้วย 4 ลงตัว แต่</a:t>
            </a:r>
            <a:r>
              <a:rPr lang="th-TH" smtClean="0"/>
              <a:t>หารด้วย 100 ไม่ลงตัว </a:t>
            </a:r>
            <a:br>
              <a:rPr lang="th-TH" smtClean="0"/>
            </a:br>
            <a:r>
              <a:rPr lang="th-TH" smtClean="0"/>
              <a:t>หรือไม่ก็กรณีที่เลขปีหารด้วย 400 ลงตัว  เช่น</a:t>
            </a:r>
          </a:p>
          <a:p>
            <a:pPr lvl="2"/>
            <a:r>
              <a:rPr lang="th-TH" smtClean="0"/>
              <a:t>ปี 2002  ก.พ. มี 28 วัน (หารด้วย </a:t>
            </a:r>
            <a:r>
              <a:rPr lang="en-US" smtClean="0"/>
              <a:t>4 </a:t>
            </a:r>
            <a:r>
              <a:rPr lang="th-TH" smtClean="0"/>
              <a:t>ไม่ลงตัว)</a:t>
            </a:r>
          </a:p>
          <a:p>
            <a:pPr lvl="2"/>
            <a:r>
              <a:rPr lang="th-TH" smtClean="0"/>
              <a:t>ปี 2004  ก.พ. มี 29 วัน (หารด้วย </a:t>
            </a:r>
            <a:r>
              <a:rPr lang="en-US" smtClean="0"/>
              <a:t>4 </a:t>
            </a:r>
            <a:r>
              <a:rPr lang="th-TH" smtClean="0"/>
              <a:t>ลงตัว และหารด้วย </a:t>
            </a:r>
            <a:r>
              <a:rPr lang="en-US" smtClean="0"/>
              <a:t>100 </a:t>
            </a:r>
            <a:r>
              <a:rPr lang="th-TH" smtClean="0"/>
              <a:t>ไม่ลง)</a:t>
            </a:r>
          </a:p>
          <a:p>
            <a:pPr lvl="2"/>
            <a:r>
              <a:rPr lang="th-TH" smtClean="0"/>
              <a:t>ปี 2100  ก.พ. มี 28 วัน (หารด้วย </a:t>
            </a:r>
            <a:r>
              <a:rPr lang="en-US" smtClean="0"/>
              <a:t>100</a:t>
            </a:r>
            <a:r>
              <a:rPr lang="th-TH" smtClean="0"/>
              <a:t> ลงตัว)</a:t>
            </a:r>
          </a:p>
          <a:p>
            <a:pPr lvl="2"/>
            <a:r>
              <a:rPr lang="th-TH" smtClean="0"/>
              <a:t>ปี 2000  ก.พ. มี 29 วัน (หารด้วย </a:t>
            </a:r>
            <a:r>
              <a:rPr lang="en-US" smtClean="0"/>
              <a:t>400 </a:t>
            </a:r>
            <a:r>
              <a:rPr lang="th-TH" smtClean="0"/>
              <a:t>ลงตัว)</a:t>
            </a:r>
          </a:p>
          <a:p>
            <a:r>
              <a:rPr lang="th-TH" smtClean="0"/>
              <a:t>ให้</a:t>
            </a:r>
            <a:r>
              <a:rPr lang="en-US" smtClean="0"/>
              <a:t> y </a:t>
            </a:r>
            <a:r>
              <a:rPr lang="th-TH" smtClean="0"/>
              <a:t>คือเลขปี </a:t>
            </a:r>
            <a:r>
              <a:rPr lang="en-US" smtClean="0"/>
              <a:t>(</a:t>
            </a:r>
            <a:r>
              <a:rPr lang="th-TH" smtClean="0"/>
              <a:t>ค.ศ.</a:t>
            </a:r>
            <a:r>
              <a:rPr lang="en-US" smtClean="0"/>
              <a:t>)</a:t>
            </a:r>
          </a:p>
          <a:p>
            <a:pPr lvl="1"/>
            <a:r>
              <a:rPr lang="en-US" smtClean="0"/>
              <a:t>(y % 4) == 0  </a:t>
            </a:r>
            <a:r>
              <a:rPr lang="th-TH" smtClean="0"/>
              <a:t>	หารด้วย </a:t>
            </a:r>
            <a:r>
              <a:rPr lang="en-US" smtClean="0"/>
              <a:t>4 </a:t>
            </a:r>
            <a:r>
              <a:rPr lang="th-TH" smtClean="0"/>
              <a:t>ลงตัว </a:t>
            </a:r>
            <a:r>
              <a:rPr lang="en-US" smtClean="0"/>
              <a:t>?</a:t>
            </a:r>
          </a:p>
          <a:p>
            <a:pPr lvl="1"/>
            <a:r>
              <a:rPr lang="en-US" smtClean="0"/>
              <a:t>(y % 100) != 0  </a:t>
            </a:r>
            <a:r>
              <a:rPr lang="th-TH" smtClean="0"/>
              <a:t>	หารด้วย </a:t>
            </a:r>
            <a:r>
              <a:rPr lang="en-US" smtClean="0"/>
              <a:t>100 </a:t>
            </a:r>
            <a:r>
              <a:rPr lang="th-TH" smtClean="0"/>
              <a:t>ไม่ลงตัว </a:t>
            </a:r>
            <a:r>
              <a:rPr lang="en-US" smtClean="0"/>
              <a:t>?</a:t>
            </a:r>
          </a:p>
          <a:p>
            <a:pPr lvl="1"/>
            <a:r>
              <a:rPr lang="en-US" smtClean="0"/>
              <a:t>(y % 400) == 0  </a:t>
            </a:r>
            <a:r>
              <a:rPr lang="th-TH" smtClean="0"/>
              <a:t>	หารด้วย </a:t>
            </a:r>
            <a:r>
              <a:rPr lang="en-US" smtClean="0"/>
              <a:t>400 </a:t>
            </a:r>
            <a:r>
              <a:rPr lang="th-TH" smtClean="0"/>
              <a:t>ลงตัว </a:t>
            </a:r>
            <a:r>
              <a:rPr lang="en-US" smtClean="0"/>
              <a:t>?</a:t>
            </a:r>
          </a:p>
          <a:p>
            <a:pPr lvl="2"/>
            <a:endParaRPr lang="th-TH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89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89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89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89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89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89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89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897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897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2897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9795" grpId="0" build="p" bldLvl="3"/>
    </p:bldLst>
  </p:timing>
</p:sld>
</file>

<file path=ppt/theme/theme1.xml><?xml version="1.0" encoding="utf-8"?>
<a:theme xmlns:a="http://schemas.openxmlformats.org/drawingml/2006/main" name="somchai">
  <a:themeElements>
    <a:clrScheme name="somch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omchai">
      <a:majorFont>
        <a:latin typeface="Tahoma"/>
        <a:ea typeface=""/>
        <a:cs typeface="Angsana New"/>
      </a:majorFont>
      <a:minorFont>
        <a:latin typeface="Tahoma"/>
        <a:ea typeface=""/>
        <a:cs typeface="Angsana New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th-TH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ngsana New" pitchFamily="18" charset="-34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th-TH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ngsana New" pitchFamily="18" charset="-34"/>
          </a:defRPr>
        </a:defPPr>
      </a:lstStyle>
    </a:lnDef>
  </a:objectDefaults>
  <a:extraClrSchemeLst>
    <a:extraClrScheme>
      <a:clrScheme name="somch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mch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omch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mch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mch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mch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mch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4594</TotalTime>
  <Words>3559</Words>
  <Application>Microsoft Office PowerPoint</Application>
  <PresentationFormat>On-screen Show (4:3)</PresentationFormat>
  <Paragraphs>815</Paragraphs>
  <Slides>45</Slides>
  <Notes>1</Notes>
  <HiddenSlides>1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7" baseType="lpstr">
      <vt:lpstr>somchai</vt:lpstr>
      <vt:lpstr>Picture</vt:lpstr>
      <vt:lpstr>การเลือกและวงวน (ภาคสอง)</vt:lpstr>
      <vt:lpstr>หัวข้อ</vt:lpstr>
      <vt:lpstr>if-else หลายชั้น : แสดงชื่อเดือน</vt:lpstr>
      <vt:lpstr>if-else หลายชั้น : แสดงชื่อเดือน</vt:lpstr>
      <vt:lpstr>if-else หลายชั้น : แสดงชื่อเดือน</vt:lpstr>
      <vt:lpstr>if-else หลายชั้น : แสดงชื่อเดือน</vt:lpstr>
      <vt:lpstr>การรวมเงื่อนไขการทดสอบ</vt:lpstr>
      <vt:lpstr>และ  หรือ  ไม่</vt:lpstr>
      <vt:lpstr>ตัวอย่าง : เดือนกุมภาพันธ์มีกี่วัน</vt:lpstr>
      <vt:lpstr>ตัวอย่าง : เดือนกุมภาพันธ์มีกี่วัน</vt:lpstr>
      <vt:lpstr>ตัวอย่าง : เดือนกุมภาพันธ์มีกี่วัน</vt:lpstr>
      <vt:lpstr>ลำดับการทำงานของตัวดำเนินการ</vt:lpstr>
      <vt:lpstr>ตัวอย่าง : ตัวมากสุดของ a กับ b</vt:lpstr>
      <vt:lpstr>ตัวอย่าง : ตัวมากสุดของ a, b, c</vt:lpstr>
      <vt:lpstr>ตัวอย่าง : ตัวมากสุดของ a, b, c</vt:lpstr>
      <vt:lpstr>ตัวอย่าง : ตัวมากสุดของ a, b, c</vt:lpstr>
      <vt:lpstr>กิจกรรม (5 นาที)</vt:lpstr>
      <vt:lpstr>ตัดเกรด</vt:lpstr>
      <vt:lpstr>ตัดเกรด</vt:lpstr>
      <vt:lpstr>ตัดเกรด</vt:lpstr>
      <vt:lpstr>โจทย์ : ภาษีเงินได้</vt:lpstr>
      <vt:lpstr>ตัวอย่าง : ลูกบอลเด้งผนัง</vt:lpstr>
      <vt:lpstr>การแปลงนิพจน์ตรรกะ</vt:lpstr>
      <vt:lpstr>การแปลงนิพจน์ตรรกะ</vt:lpstr>
      <vt:lpstr>ตัวอย่าง : นิพจน์บูลีน</vt:lpstr>
      <vt:lpstr>ผิดบ่อย</vt:lpstr>
      <vt:lpstr>ผิดบ่อย</vt:lpstr>
      <vt:lpstr>ข้อมูลแบบ boolean</vt:lpstr>
      <vt:lpstr>โปรแกรมสรุปหัวข้อข่าวจาก CNN</vt:lpstr>
      <vt:lpstr>อ่านข้อมูลจากอินเทอร์เน็ต</vt:lpstr>
      <vt:lpstr>ข้อมูลที่อ่านได้จาก cnn_topstories.rss</vt:lpstr>
      <vt:lpstr>โปรแกรมสรุปหัวข้อข่าวจาก CNN</vt:lpstr>
      <vt:lpstr>วงวนซ้อนวงวน</vt:lpstr>
      <vt:lpstr>วงวนซ้อนวงวน</vt:lpstr>
      <vt:lpstr>วงวนซ้อนวงวน</vt:lpstr>
      <vt:lpstr>สูตรคูณแม่ 2 ถึง 12</vt:lpstr>
      <vt:lpstr>สูตรคูณแม่ 2 ถึง 12</vt:lpstr>
      <vt:lpstr>การเรียงลำดับข้อมูลแบบฟอง (bubble sort)</vt:lpstr>
      <vt:lpstr>การเรียงลำดับข้อมูลแบบแบบฟอง</vt:lpstr>
      <vt:lpstr>การเรียงลำดับข้อมูลแบบแบบฟอง (ปรับปรุง)</vt:lpstr>
      <vt:lpstr>ทดสอบว่าอาเรย์มีค่าแตกต่างกันหมดทุกช่อง</vt:lpstr>
      <vt:lpstr>ทดสอบว่าอาเรย์มีค่าแตกต่างกันหมดทุกช่อง</vt:lpstr>
      <vt:lpstr>ทดสอบว่าอาเรย์มีค่าแตกต่างกันหมดทุกช่อง</vt:lpstr>
      <vt:lpstr>ทดสอบว่าอาเรย์มีค่าแตกต่างกันหมดทุกช่อง</vt:lpstr>
      <vt:lpstr>อาเรย์กับวงวน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การทำโปรแกรมคอมพิวเตอร์</dc:title>
  <dc:creator>Somchai</dc:creator>
  <cp:lastModifiedBy>chate</cp:lastModifiedBy>
  <cp:revision>190</cp:revision>
  <dcterms:created xsi:type="dcterms:W3CDTF">2002-04-12T09:05:11Z</dcterms:created>
  <dcterms:modified xsi:type="dcterms:W3CDTF">2011-08-10T06:42:05Z</dcterms:modified>
</cp:coreProperties>
</file>