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6"/>
  </p:notesMasterIdLst>
  <p:sldIdLst>
    <p:sldId id="256" r:id="rId2"/>
    <p:sldId id="468" r:id="rId3"/>
    <p:sldId id="470" r:id="rId4"/>
    <p:sldId id="472" r:id="rId5"/>
    <p:sldId id="488" r:id="rId6"/>
    <p:sldId id="442" r:id="rId7"/>
    <p:sldId id="485" r:id="rId8"/>
    <p:sldId id="443" r:id="rId9"/>
    <p:sldId id="444" r:id="rId10"/>
    <p:sldId id="445" r:id="rId11"/>
    <p:sldId id="446" r:id="rId12"/>
    <p:sldId id="447" r:id="rId13"/>
    <p:sldId id="448" r:id="rId14"/>
    <p:sldId id="449" r:id="rId15"/>
    <p:sldId id="450" r:id="rId16"/>
    <p:sldId id="489" r:id="rId17"/>
    <p:sldId id="483" r:id="rId18"/>
    <p:sldId id="467" r:id="rId19"/>
    <p:sldId id="486" r:id="rId20"/>
    <p:sldId id="454" r:id="rId21"/>
    <p:sldId id="457" r:id="rId22"/>
    <p:sldId id="487" r:id="rId23"/>
    <p:sldId id="490" r:id="rId24"/>
    <p:sldId id="491" r:id="rId25"/>
  </p:sldIdLst>
  <p:sldSz cx="9144000" cy="6858000" type="screen4x3"/>
  <p:notesSz cx="6858000" cy="9144000"/>
  <p:custDataLst>
    <p:tags r:id="rId27"/>
  </p:custDataLst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FF"/>
    <a:srgbClr val="C8C8C8"/>
    <a:srgbClr val="DDDDDD"/>
    <a:srgbClr val="C0C0C0"/>
    <a:srgbClr val="FF0000"/>
    <a:srgbClr val="CCCCFF"/>
    <a:srgbClr val="CC3300"/>
    <a:srgbClr val="FAE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8" autoAdjust="0"/>
    <p:restoredTop sz="91883" autoAdjust="0"/>
  </p:normalViewPr>
  <p:slideViewPr>
    <p:cSldViewPr snapToGrid="0">
      <p:cViewPr varScale="1">
        <p:scale>
          <a:sx n="80" d="100"/>
          <a:sy n="80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4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0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Click to edit Master text styles</a:t>
            </a:r>
          </a:p>
          <a:p>
            <a:pPr lvl="1"/>
            <a:r>
              <a:rPr lang="th-TH" noProof="0" smtClean="0"/>
              <a:t>Second level</a:t>
            </a:r>
          </a:p>
          <a:p>
            <a:pPr lvl="2"/>
            <a:r>
              <a:rPr lang="th-TH" noProof="0" smtClean="0"/>
              <a:t>Third level</a:t>
            </a:r>
          </a:p>
          <a:p>
            <a:pPr lvl="3"/>
            <a:r>
              <a:rPr lang="th-TH" noProof="0" smtClean="0"/>
              <a:t>Fourth level</a:t>
            </a:r>
          </a:p>
          <a:p>
            <a:pPr lvl="4"/>
            <a:r>
              <a:rPr lang="th-TH" noProof="0" smtClean="0"/>
              <a:t>Fifth level</a:t>
            </a:r>
          </a:p>
        </p:txBody>
      </p:sp>
      <p:sp>
        <p:nvSpPr>
          <p:cNvPr id="390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90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fld id="{EF0D23FA-937F-41C3-A43C-95758351DA0E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506089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fld id="{D5F83B40-5C52-4114-B871-8E275C464316}" type="slidenum">
              <a:rPr lang="en-US" sz="1200" b="0" smtClean="0">
                <a:latin typeface="Arial" pitchFamily="34" charset="0"/>
                <a:cs typeface="Angsana New" pitchFamily="18" charset="-34"/>
              </a:rPr>
              <a:pPr eaLnBrk="1" hangingPunct="1"/>
              <a:t>18</a:t>
            </a:fld>
            <a:endParaRPr lang="th-TH" sz="1200" b="0" smtClean="0"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2794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4544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8"/>
            <a:ext cx="2286000" cy="6011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3175" y="1588"/>
            <a:ext cx="6708775" cy="6011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33788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-3175" y="1588"/>
            <a:ext cx="914717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9080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4213" y="3536950"/>
            <a:ext cx="3883025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8" y="3536950"/>
            <a:ext cx="38846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727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  <a:lvl2pPr>
              <a:defRPr baseline="0">
                <a:latin typeface="Tahoma" pitchFamily="34" charset="0"/>
                <a:cs typeface="Tahoma" pitchFamily="34" charset="0"/>
              </a:defRPr>
            </a:lvl2pPr>
            <a:lvl3pPr>
              <a:defRPr baseline="0">
                <a:latin typeface="Tahoma" pitchFamily="34" charset="0"/>
                <a:cs typeface="Tahoma" pitchFamily="34" charset="0"/>
              </a:defRPr>
            </a:lvl3pPr>
            <a:lvl4pPr>
              <a:defRPr baseline="0">
                <a:latin typeface="Tahoma" pitchFamily="34" charset="0"/>
                <a:cs typeface="Tahoma" pitchFamily="34" charset="0"/>
              </a:defRPr>
            </a:lvl4pPr>
            <a:lvl5pPr>
              <a:defRPr baseline="0"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87229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932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830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90805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1540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598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1625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01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435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574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92003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 smtClean="0"/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0" y="6597650"/>
            <a:ext cx="3898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th-TH" sz="1200" b="0" dirty="0"/>
              <a:t>2110101 วิศวกรรมคอมพิวเตอร์ จุฬาฯ </a:t>
            </a:r>
            <a:r>
              <a:rPr lang="en-US" sz="1200" b="0" dirty="0"/>
              <a:t>(</a:t>
            </a:r>
            <a:fld id="{DB1E911B-09F4-44E6-A8D3-85D58E381A8D}" type="datetime1">
              <a:rPr lang="th-TH" sz="1200" b="0"/>
              <a:pPr>
                <a:spcBef>
                  <a:spcPct val="50000"/>
                </a:spcBef>
                <a:defRPr/>
              </a:pPr>
              <a:t>25/07/54</a:t>
            </a:fld>
            <a:r>
              <a:rPr lang="en-US" sz="1200" b="0" dirty="0"/>
              <a:t>)</a:t>
            </a:r>
            <a:endParaRPr lang="th-TH" sz="1200" b="0" dirty="0"/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885113" y="6597650"/>
            <a:ext cx="125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124EDDBF-5564-48F6-A409-49B211C380B7}" type="slidenum">
              <a:rPr lang="en-US" sz="1200" b="0"/>
              <a:pPr algn="r">
                <a:spcBef>
                  <a:spcPct val="50000"/>
                </a:spcBef>
                <a:defRPr/>
              </a:pPr>
              <a:t>‹#›</a:t>
            </a:fld>
            <a:endParaRPr lang="th-TH" sz="1200" b="0" dirty="0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-3175" y="1588"/>
            <a:ext cx="9147175" cy="762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00009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th-TH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ahoma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rgbClr val="000099"/>
                    </a:gs>
                    <a:gs pos="100000">
                      <a:schemeClr val="tx1"/>
                    </a:gs>
                  </a:gsLst>
                  <a:lin ang="5400000" scaled="1"/>
                </a:gradFill>
              </a14:hiddenFill>
            </a:ext>
          </a:extLst>
        </p:spPr>
        <p:txBody>
          <a:bodyPr/>
          <a:lstStyle/>
          <a:p>
            <a:pPr eaLnBrk="1" hangingPunct="1"/>
            <a:r>
              <a:rPr lang="th-TH" sz="4400" smtClean="0"/>
              <a:t>เมท็อดแบบเรียกซ้ำ </a:t>
            </a:r>
            <a:r>
              <a:rPr lang="en-US" sz="4400" smtClean="0"/>
              <a:t>(recursive)</a:t>
            </a:r>
            <a:endParaRPr lang="th-TH" sz="440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47813" y="1341438"/>
            <a:ext cx="6337300" cy="284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public class Test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void main(String[] args)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System.out.println(fac(3));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int fac(int n) {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if (n == 0) return 1;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int f = fac(n-1);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return n * f;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}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6443663" y="2492375"/>
            <a:ext cx="2016125" cy="3816350"/>
          </a:xfrm>
          <a:prstGeom prst="can">
            <a:avLst>
              <a:gd name="adj" fmla="val 28122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85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ตัวแปรระหว่างการเรียกซ้ำ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973138" y="1341438"/>
            <a:ext cx="503237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01: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02: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03: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04: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05: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06: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07: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08: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09: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10: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 rot="-5400000">
            <a:off x="6925469" y="5828507"/>
            <a:ext cx="935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0">
                <a:latin typeface="Courier New" pitchFamily="49" charset="0"/>
              </a:rPr>
              <a:t>...</a:t>
            </a:r>
            <a:endParaRPr lang="th-TH" b="0">
              <a:latin typeface="Courier New" pitchFamily="49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513513" y="5164138"/>
            <a:ext cx="18732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3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Test.main:03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516688" y="4433888"/>
            <a:ext cx="18732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2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Test.fac:07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6516688" y="3716338"/>
            <a:ext cx="187325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1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Test.fac:07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448522" name="AutoShape 10"/>
          <p:cNvSpPr>
            <a:spLocks noChangeArrowheads="1"/>
          </p:cNvSpPr>
          <p:nvPr/>
        </p:nvSpPr>
        <p:spPr bwMode="auto">
          <a:xfrm>
            <a:off x="468313" y="2420938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8523" name="AutoShape 11"/>
          <p:cNvSpPr>
            <a:spLocks noChangeArrowheads="1"/>
          </p:cNvSpPr>
          <p:nvPr/>
        </p:nvSpPr>
        <p:spPr bwMode="auto">
          <a:xfrm>
            <a:off x="468313" y="2686050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8524" name="AutoShape 12"/>
          <p:cNvSpPr>
            <a:spLocks noChangeArrowheads="1"/>
          </p:cNvSpPr>
          <p:nvPr/>
        </p:nvSpPr>
        <p:spPr bwMode="auto">
          <a:xfrm>
            <a:off x="468313" y="2967038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22" grpId="0" animBg="1"/>
      <p:bldP spid="448523" grpId="0" animBg="1"/>
      <p:bldP spid="448523" grpId="1" animBg="1"/>
      <p:bldP spid="4485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547813" y="1341438"/>
            <a:ext cx="6337300" cy="284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public class Test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void main(String[] args)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System.out.println(fac(3));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int fac(int n) {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if (n == 0) return 1;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int f = fac(n-1);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return n * f;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}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6443663" y="2492375"/>
            <a:ext cx="2016125" cy="3816350"/>
          </a:xfrm>
          <a:prstGeom prst="can">
            <a:avLst>
              <a:gd name="adj" fmla="val 28122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9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ตัวแปรระหว่างการเรียกซ้ำ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973138" y="1341438"/>
            <a:ext cx="503237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01: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02: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03: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04: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05: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06: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07: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08: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09: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10: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 rot="-5400000">
            <a:off x="6925469" y="5828507"/>
            <a:ext cx="935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0">
                <a:latin typeface="Courier New" pitchFamily="49" charset="0"/>
              </a:rPr>
              <a:t>...</a:t>
            </a:r>
            <a:endParaRPr lang="th-TH" b="0">
              <a:latin typeface="Courier New" pitchFamily="49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513513" y="5164138"/>
            <a:ext cx="18732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3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Test.main:03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516688" y="4433888"/>
            <a:ext cx="18732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2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Test.fac:07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516688" y="3716338"/>
            <a:ext cx="18732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1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Test.fac:07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516688" y="2997200"/>
            <a:ext cx="187325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0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Test.fac:07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449547" name="AutoShape 11"/>
          <p:cNvSpPr>
            <a:spLocks noChangeArrowheads="1"/>
          </p:cNvSpPr>
          <p:nvPr/>
        </p:nvSpPr>
        <p:spPr bwMode="auto">
          <a:xfrm>
            <a:off x="468313" y="2420938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9548" name="AutoShape 12"/>
          <p:cNvSpPr>
            <a:spLocks noChangeArrowheads="1"/>
          </p:cNvSpPr>
          <p:nvPr/>
        </p:nvSpPr>
        <p:spPr bwMode="auto">
          <a:xfrm>
            <a:off x="468313" y="2686050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9549" name="Oval 13"/>
          <p:cNvSpPr>
            <a:spLocks noChangeArrowheads="1"/>
          </p:cNvSpPr>
          <p:nvPr/>
        </p:nvSpPr>
        <p:spPr bwMode="auto">
          <a:xfrm>
            <a:off x="3746500" y="2640013"/>
            <a:ext cx="1385888" cy="50165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9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9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9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47" grpId="0" animBg="1"/>
      <p:bldP spid="449548" grpId="0" animBg="1"/>
      <p:bldP spid="4495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547813" y="1341438"/>
            <a:ext cx="6337300" cy="284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public class Test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void main(String[] args)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System.out.println(fac(3));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int fac(int n) {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if (n == 0) return 1;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int f = fac(n-1);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return n * f;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}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6443663" y="2492375"/>
            <a:ext cx="2016125" cy="3816350"/>
          </a:xfrm>
          <a:prstGeom prst="can">
            <a:avLst>
              <a:gd name="adj" fmla="val 28122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5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ตัวแปรระหว่างการเรียกซ้ำ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973138" y="1341438"/>
            <a:ext cx="503237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01: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02: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03: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04: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05: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06: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07: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08: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09: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10: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 rot="-5400000">
            <a:off x="6925469" y="5828507"/>
            <a:ext cx="935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0">
                <a:latin typeface="Courier New" pitchFamily="49" charset="0"/>
              </a:rPr>
              <a:t>...</a:t>
            </a:r>
            <a:endParaRPr lang="th-TH" b="0">
              <a:latin typeface="Courier New" pitchFamily="49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6513513" y="5164138"/>
            <a:ext cx="18732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3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Test.main:03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516688" y="4433888"/>
            <a:ext cx="18732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2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Test.fac:07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516688" y="3716338"/>
            <a:ext cx="187325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1,f = 1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Test.fac:07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450570" name="AutoShape 10"/>
          <p:cNvSpPr>
            <a:spLocks noChangeArrowheads="1"/>
          </p:cNvSpPr>
          <p:nvPr/>
        </p:nvSpPr>
        <p:spPr bwMode="auto">
          <a:xfrm>
            <a:off x="468313" y="2952750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571" name="AutoShape 11"/>
          <p:cNvSpPr>
            <a:spLocks noChangeArrowheads="1"/>
          </p:cNvSpPr>
          <p:nvPr/>
        </p:nvSpPr>
        <p:spPr bwMode="auto">
          <a:xfrm>
            <a:off x="468313" y="3262313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572" name="Text Box 12"/>
          <p:cNvSpPr txBox="1">
            <a:spLocks noChangeArrowheads="1"/>
          </p:cNvSpPr>
          <p:nvPr/>
        </p:nvSpPr>
        <p:spPr bwMode="auto">
          <a:xfrm>
            <a:off x="1958975" y="4478338"/>
            <a:ext cx="39846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b="0">
                <a:solidFill>
                  <a:schemeClr val="tx2"/>
                </a:solidFill>
              </a:rPr>
              <a:t>เมื่อ </a:t>
            </a:r>
            <a:r>
              <a:rPr lang="en-US" b="0">
                <a:solidFill>
                  <a:schemeClr val="tx2"/>
                </a:solidFill>
              </a:rPr>
              <a:t>return </a:t>
            </a:r>
            <a:endParaRPr lang="th-TH" b="0">
              <a:solidFill>
                <a:schemeClr val="tx2"/>
              </a:solidFill>
            </a:endParaRPr>
          </a:p>
          <a:p>
            <a:r>
              <a:rPr lang="th-TH" b="0">
                <a:solidFill>
                  <a:schemeClr val="tx2"/>
                </a:solidFill>
              </a:rPr>
              <a:t>ระบบลบตัวแปรของเมท็อดออก</a:t>
            </a:r>
          </a:p>
          <a:p>
            <a:r>
              <a:rPr lang="th-TH" b="0">
                <a:solidFill>
                  <a:schemeClr val="tx2"/>
                </a:solidFill>
              </a:rPr>
              <a:t>และนำตัวแปรชุดล่าสุดมาใช้ต่อ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0" grpId="0" animBg="1"/>
      <p:bldP spid="450571" grpId="0" animBg="1"/>
      <p:bldP spid="4505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547813" y="1341438"/>
            <a:ext cx="6337300" cy="284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public class Test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void main(String[] args)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System.out.println(fac(3));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int fac(int n) {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if (n == 0) return 1;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int f = fac(n-1);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return n * f;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}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6443663" y="2492375"/>
            <a:ext cx="2016125" cy="3816350"/>
          </a:xfrm>
          <a:prstGeom prst="can">
            <a:avLst>
              <a:gd name="adj" fmla="val 28122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ตัวแปรระหว่างการเรียกซ้ำ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973138" y="1341438"/>
            <a:ext cx="503237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01: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02: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03: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04: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05: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06: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07: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08: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09: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10: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 rot="-5400000">
            <a:off x="6925469" y="5828507"/>
            <a:ext cx="935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0">
                <a:latin typeface="Courier New" pitchFamily="49" charset="0"/>
              </a:rPr>
              <a:t>...</a:t>
            </a:r>
            <a:endParaRPr lang="th-TH" b="0">
              <a:latin typeface="Courier New" pitchFamily="49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6513513" y="5164138"/>
            <a:ext cx="18732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3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Test.main:03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6516688" y="4433888"/>
            <a:ext cx="187325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2,f = 1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Test.fac:07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451593" name="AutoShape 9"/>
          <p:cNvSpPr>
            <a:spLocks noChangeArrowheads="1"/>
          </p:cNvSpPr>
          <p:nvPr/>
        </p:nvSpPr>
        <p:spPr bwMode="auto">
          <a:xfrm>
            <a:off x="468313" y="2997200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594" name="AutoShape 10"/>
          <p:cNvSpPr>
            <a:spLocks noChangeArrowheads="1"/>
          </p:cNvSpPr>
          <p:nvPr/>
        </p:nvSpPr>
        <p:spPr bwMode="auto">
          <a:xfrm>
            <a:off x="468313" y="3262313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93" grpId="0" animBg="1"/>
      <p:bldP spid="45159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547813" y="1341438"/>
            <a:ext cx="6337300" cy="284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public class Test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void main(String[] args)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System.out.println(fac(3));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int fac(int n) {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if (n == 0) return 1;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int f = fac(n-1);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return n * f;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}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6443663" y="2492375"/>
            <a:ext cx="2016125" cy="3816350"/>
          </a:xfrm>
          <a:prstGeom prst="can">
            <a:avLst>
              <a:gd name="adj" fmla="val 28122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2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ตัวแปรระหว่างการเรียกซ้ำ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973138" y="1341438"/>
            <a:ext cx="503237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01: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02: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03: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04: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05: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06: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07: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08: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09: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10: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 rot="-5400000">
            <a:off x="6925469" y="5828507"/>
            <a:ext cx="935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0">
                <a:latin typeface="Courier New" pitchFamily="49" charset="0"/>
              </a:rPr>
              <a:t>...</a:t>
            </a:r>
            <a:endParaRPr lang="th-TH" b="0">
              <a:latin typeface="Courier New" pitchFamily="49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513513" y="5164138"/>
            <a:ext cx="187325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3,f = 2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Test.main:03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452616" name="AutoShape 8"/>
          <p:cNvSpPr>
            <a:spLocks noChangeArrowheads="1"/>
          </p:cNvSpPr>
          <p:nvPr/>
        </p:nvSpPr>
        <p:spPr bwMode="auto">
          <a:xfrm>
            <a:off x="468313" y="2997200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2617" name="AutoShape 9"/>
          <p:cNvSpPr>
            <a:spLocks noChangeArrowheads="1"/>
          </p:cNvSpPr>
          <p:nvPr/>
        </p:nvSpPr>
        <p:spPr bwMode="auto">
          <a:xfrm>
            <a:off x="468313" y="3262313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6" grpId="0" animBg="1"/>
      <p:bldP spid="4526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547813" y="1341438"/>
            <a:ext cx="6337300" cy="284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public class Test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void main(String[] args)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System.out.println(fac(3));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int fac(int n) {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if (n == 0) return 1;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int f = fac(n-1);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return n * f;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}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6443663" y="2492375"/>
            <a:ext cx="2016125" cy="3816350"/>
          </a:xfrm>
          <a:prstGeom prst="can">
            <a:avLst>
              <a:gd name="adj" fmla="val 28122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3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ตัวแปรระหว่างการเรียกซ้ำ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973138" y="1341438"/>
            <a:ext cx="503237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01: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02: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03: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04: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05: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06: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07: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08: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09: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10: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 rot="-5400000">
            <a:off x="6925469" y="5828507"/>
            <a:ext cx="935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0">
                <a:latin typeface="Courier New" pitchFamily="49" charset="0"/>
              </a:rPr>
              <a:t>...</a:t>
            </a:r>
            <a:endParaRPr lang="th-TH" b="0">
              <a:latin typeface="Courier New" pitchFamily="49" charset="0"/>
            </a:endParaRPr>
          </a:p>
        </p:txBody>
      </p:sp>
      <p:sp>
        <p:nvSpPr>
          <p:cNvPr id="453639" name="AutoShape 7"/>
          <p:cNvSpPr>
            <a:spLocks noChangeArrowheads="1"/>
          </p:cNvSpPr>
          <p:nvPr/>
        </p:nvSpPr>
        <p:spPr bwMode="auto">
          <a:xfrm>
            <a:off x="438150" y="1827213"/>
            <a:ext cx="433388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3640" name="AutoShape 8"/>
          <p:cNvSpPr>
            <a:spLocks noChangeArrowheads="1"/>
          </p:cNvSpPr>
          <p:nvPr/>
        </p:nvSpPr>
        <p:spPr bwMode="auto">
          <a:xfrm>
            <a:off x="438150" y="2106613"/>
            <a:ext cx="433388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639" grpId="0" animBg="1"/>
      <p:bldP spid="4536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เมท็อดตรวจสอบว่าอาเรย์เรียงลำดับหรือไม่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65138" y="920750"/>
            <a:ext cx="8143875" cy="1938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boolean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isSorted(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d) {</a:t>
            </a: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1; i &lt; d.length; i++) {</a:t>
            </a: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(d[i - 1] &gt; d[i])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false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20484" name="Text Box 14"/>
          <p:cNvSpPr txBox="1">
            <a:spLocks noChangeArrowheads="1"/>
          </p:cNvSpPr>
          <p:nvPr/>
        </p:nvSpPr>
        <p:spPr bwMode="auto">
          <a:xfrm>
            <a:off x="7548563" y="915988"/>
            <a:ext cx="1063625" cy="4000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 b="0"/>
              <a:t>แบบที่ </a:t>
            </a:r>
            <a:r>
              <a:rPr lang="en-US" sz="2000" b="0"/>
              <a:t>1</a:t>
            </a:r>
            <a:endParaRPr lang="th-TH" sz="2000" b="0"/>
          </a:p>
        </p:txBody>
      </p:sp>
      <p:sp>
        <p:nvSpPr>
          <p:cNvPr id="20485" name="Text Box 15"/>
          <p:cNvSpPr txBox="1">
            <a:spLocks noChangeArrowheads="1"/>
          </p:cNvSpPr>
          <p:nvPr/>
        </p:nvSpPr>
        <p:spPr bwMode="auto">
          <a:xfrm>
            <a:off x="465138" y="3070225"/>
            <a:ext cx="8129587" cy="2554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boolean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isSorted(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[] d) {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isSorted(d, d.length);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th-TH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/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private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boolean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isSorted(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[] d,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n) {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(n &lt;= 1)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true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(d[n - 2] &gt; d[n - 1])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false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isSorted(d, n - 1);</a:t>
            </a:r>
            <a:endParaRPr lang="en-US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0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20486" name="Text Box 16"/>
          <p:cNvSpPr txBox="1">
            <a:spLocks noChangeArrowheads="1"/>
          </p:cNvSpPr>
          <p:nvPr/>
        </p:nvSpPr>
        <p:spPr bwMode="auto">
          <a:xfrm>
            <a:off x="7532688" y="3065463"/>
            <a:ext cx="1065212" cy="4000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 b="0"/>
              <a:t>แบบที่ </a:t>
            </a:r>
            <a:r>
              <a:rPr lang="en-US" sz="2000" b="0"/>
              <a:t>2</a:t>
            </a:r>
            <a:endParaRPr lang="th-TH" sz="2000" b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278563" y="2243138"/>
            <a:ext cx="2165350" cy="461962"/>
            <a:chOff x="4929190" y="2928934"/>
            <a:chExt cx="2166182" cy="461665"/>
          </a:xfrm>
        </p:grpSpPr>
        <p:sp>
          <p:nvSpPr>
            <p:cNvPr id="8" name="TextBox 7"/>
            <p:cNvSpPr txBox="1"/>
            <p:nvPr/>
          </p:nvSpPr>
          <p:spPr>
            <a:xfrm>
              <a:off x="4929190" y="2928934"/>
              <a:ext cx="379558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0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86514" y="2928934"/>
              <a:ext cx="37955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1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43839" y="2928934"/>
              <a:ext cx="379558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5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01164" y="2928934"/>
              <a:ext cx="37955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6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58489" y="2928934"/>
              <a:ext cx="379558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8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5813" y="2928934"/>
              <a:ext cx="37955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9</a:t>
              </a:r>
              <a:endParaRPr lang="th-TH" dirty="0">
                <a:latin typeface="Courier New" pitchFamily="49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308725" y="5062538"/>
            <a:ext cx="2179638" cy="4619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endParaRPr lang="th-TH" dirty="0">
              <a:latin typeface="Courier New" pitchFamily="49" charset="0"/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6308725" y="5062538"/>
            <a:ext cx="2165350" cy="461962"/>
            <a:chOff x="4930136" y="2928934"/>
            <a:chExt cx="2165236" cy="461665"/>
          </a:xfrm>
        </p:grpSpPr>
        <p:sp>
          <p:nvSpPr>
            <p:cNvPr id="18" name="TextBox 17"/>
            <p:cNvSpPr txBox="1"/>
            <p:nvPr/>
          </p:nvSpPr>
          <p:spPr>
            <a:xfrm>
              <a:off x="4930136" y="2928934"/>
              <a:ext cx="145089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 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21518" name="TextBox 18"/>
            <p:cNvSpPr txBox="1">
              <a:spLocks noChangeArrowheads="1"/>
            </p:cNvSpPr>
            <p:nvPr/>
          </p:nvSpPr>
          <p:spPr bwMode="auto">
            <a:xfrm>
              <a:off x="6357950" y="2928934"/>
              <a:ext cx="380232" cy="46166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lang="th-TH">
                <a:solidFill>
                  <a:srgbClr val="FFFF00"/>
                </a:solidFill>
                <a:latin typeface="Courier New" pitchFamily="49" charset="0"/>
              </a:endParaRPr>
            </a:p>
          </p:txBody>
        </p:sp>
        <p:sp>
          <p:nvSpPr>
            <p:cNvPr id="21519" name="TextBox 19"/>
            <p:cNvSpPr txBox="1">
              <a:spLocks noChangeArrowheads="1"/>
            </p:cNvSpPr>
            <p:nvPr/>
          </p:nvSpPr>
          <p:spPr bwMode="auto">
            <a:xfrm>
              <a:off x="6715140" y="2928934"/>
              <a:ext cx="380232" cy="46166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9</a:t>
              </a:r>
              <a:endParaRPr lang="th-TH">
                <a:solidFill>
                  <a:srgbClr val="FFFF00"/>
                </a:solidFill>
                <a:latin typeface="Courier New" pitchFamily="49" charset="0"/>
              </a:endParaRPr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6324600" y="5062538"/>
            <a:ext cx="2159000" cy="461962"/>
            <a:chOff x="3413760" y="5778814"/>
            <a:chExt cx="2158566" cy="461665"/>
          </a:xfrm>
        </p:grpSpPr>
        <p:sp>
          <p:nvSpPr>
            <p:cNvPr id="29" name="TextBox 28"/>
            <p:cNvSpPr txBox="1"/>
            <p:nvPr/>
          </p:nvSpPr>
          <p:spPr>
            <a:xfrm>
              <a:off x="3413760" y="5778814"/>
              <a:ext cx="1782405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 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21516" name="TextBox 29"/>
            <p:cNvSpPr txBox="1">
              <a:spLocks noChangeArrowheads="1"/>
            </p:cNvSpPr>
            <p:nvPr/>
          </p:nvSpPr>
          <p:spPr bwMode="auto">
            <a:xfrm>
              <a:off x="5192094" y="5778814"/>
              <a:ext cx="380232" cy="4616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endParaRPr lang="th-TH">
                <a:solidFill>
                  <a:srgbClr val="FFFF00"/>
                </a:solidFill>
                <a:latin typeface="Courier New" pitchFamily="49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4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04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04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nimBg="1"/>
      <p:bldP spid="20484" grpId="0" animBg="1"/>
      <p:bldP spid="20485" grpId="0" build="p" animBg="1"/>
      <p:bldP spid="2048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/>
              <a:t>การคำนวณ </a:t>
            </a:r>
            <a:r>
              <a:rPr lang="en-US" dirty="0" err="1" smtClean="0"/>
              <a:t>a</a:t>
            </a:r>
            <a:r>
              <a:rPr lang="en-US" baseline="30000" dirty="0" err="1" smtClean="0"/>
              <a:t>k</a:t>
            </a:r>
            <a:r>
              <a:rPr lang="en-US" dirty="0" smtClean="0"/>
              <a:t> </a:t>
            </a:r>
            <a:r>
              <a:rPr lang="en-US" dirty="0"/>
              <a:t>mod m</a:t>
            </a:r>
            <a:endParaRPr lang="th-TH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71488" y="847725"/>
            <a:ext cx="8413750" cy="3602038"/>
          </a:xfrm>
        </p:spPr>
        <p:txBody>
          <a:bodyPr/>
          <a:lstStyle/>
          <a:p>
            <a:pPr eaLnBrk="1" hangingPunct="1"/>
            <a:r>
              <a:rPr lang="th-TH" smtClean="0"/>
              <a:t>a</a:t>
            </a:r>
            <a:r>
              <a:rPr lang="en-US" baseline="30000" smtClean="0"/>
              <a:t>k</a:t>
            </a:r>
            <a:r>
              <a:rPr lang="th-TH" smtClean="0"/>
              <a:t> mod m เป็นการคำนวณที่ใช้บ่อยในการเข้ารหัสลับ</a:t>
            </a:r>
          </a:p>
          <a:p>
            <a:pPr eaLnBrk="1" hangingPunct="1"/>
            <a:r>
              <a:rPr lang="th-TH" smtClean="0"/>
              <a:t>ตัวอย่างที่ 1 </a:t>
            </a:r>
            <a:r>
              <a:rPr lang="en-US" smtClean="0"/>
              <a:t>: 2</a:t>
            </a:r>
            <a:r>
              <a:rPr lang="en-US" baseline="30000" smtClean="0"/>
              <a:t>20</a:t>
            </a:r>
            <a:r>
              <a:rPr lang="en-US" smtClean="0"/>
              <a:t> % 31 = ?</a:t>
            </a:r>
          </a:p>
          <a:p>
            <a:pPr lvl="1" eaLnBrk="1" hangingPunct="1"/>
            <a:r>
              <a:rPr lang="th-TH" smtClean="0"/>
              <a:t>คำนวณ </a:t>
            </a:r>
            <a:r>
              <a:rPr lang="en-US" smtClean="0"/>
              <a:t>2</a:t>
            </a:r>
            <a:r>
              <a:rPr lang="en-US" baseline="30000" smtClean="0"/>
              <a:t>20</a:t>
            </a:r>
            <a:r>
              <a:rPr lang="en-US" smtClean="0"/>
              <a:t> </a:t>
            </a:r>
            <a:r>
              <a:rPr lang="th-TH" smtClean="0"/>
              <a:t>ได้ 1048576  จากนั้น </a:t>
            </a:r>
            <a:r>
              <a:rPr lang="en-US" smtClean="0"/>
              <a:t>% 31 </a:t>
            </a:r>
            <a:r>
              <a:rPr lang="th-TH" smtClean="0"/>
              <a:t>ได้  1</a:t>
            </a:r>
          </a:p>
          <a:p>
            <a:pPr eaLnBrk="1" hangingPunct="1"/>
            <a:r>
              <a:rPr lang="th-TH" smtClean="0"/>
              <a:t>ตัวอย่างที่ 2 </a:t>
            </a:r>
            <a:r>
              <a:rPr lang="en-US" smtClean="0"/>
              <a:t>: 2</a:t>
            </a:r>
            <a:r>
              <a:rPr lang="en-US" baseline="30000" smtClean="0"/>
              <a:t>101</a:t>
            </a:r>
            <a:r>
              <a:rPr lang="en-US" smtClean="0"/>
              <a:t> % 31 = ?</a:t>
            </a:r>
          </a:p>
          <a:p>
            <a:pPr lvl="1" eaLnBrk="1" hangingPunct="1"/>
            <a:r>
              <a:rPr lang="th-TH" smtClean="0"/>
              <a:t>คำนวณ </a:t>
            </a:r>
            <a:r>
              <a:rPr lang="en-US" smtClean="0"/>
              <a:t>2</a:t>
            </a:r>
            <a:r>
              <a:rPr lang="en-US" baseline="30000" smtClean="0"/>
              <a:t>101</a:t>
            </a:r>
            <a:r>
              <a:rPr lang="en-US" smtClean="0"/>
              <a:t> </a:t>
            </a:r>
            <a:r>
              <a:rPr lang="th-TH" smtClean="0"/>
              <a:t>ได้ 2535301200456458802993406410752จากนั้น </a:t>
            </a:r>
            <a:r>
              <a:rPr lang="en-US" smtClean="0"/>
              <a:t>% 31 </a:t>
            </a:r>
            <a:r>
              <a:rPr lang="th-TH" smtClean="0"/>
              <a:t>ได้  2</a:t>
            </a:r>
          </a:p>
          <a:p>
            <a:pPr lvl="1" eaLnBrk="1" hangingPunct="1"/>
            <a:r>
              <a:rPr lang="th-TH" smtClean="0"/>
              <a:t>อีกแบบ </a:t>
            </a:r>
            <a:r>
              <a:rPr lang="en-US" smtClean="0"/>
              <a:t>: 2</a:t>
            </a:r>
            <a:r>
              <a:rPr lang="en-US" baseline="30000" smtClean="0"/>
              <a:t>101 </a:t>
            </a:r>
            <a:r>
              <a:rPr lang="en-US" smtClean="0"/>
              <a:t>% 31 = 2(</a:t>
            </a:r>
            <a:r>
              <a:rPr lang="en-US" smtClean="0">
                <a:solidFill>
                  <a:srgbClr val="FF0000"/>
                </a:solidFill>
              </a:rPr>
              <a:t>2</a:t>
            </a:r>
            <a:r>
              <a:rPr lang="en-US" baseline="30000" smtClean="0">
                <a:solidFill>
                  <a:srgbClr val="FF0000"/>
                </a:solidFill>
              </a:rPr>
              <a:t>50</a:t>
            </a:r>
            <a:r>
              <a:rPr lang="en-US" smtClean="0">
                <a:solidFill>
                  <a:srgbClr val="FF0000"/>
                </a:solidFill>
              </a:rPr>
              <a:t> % 31</a:t>
            </a:r>
            <a:r>
              <a:rPr lang="en-US" smtClean="0"/>
              <a:t>)</a:t>
            </a:r>
            <a:r>
              <a:rPr lang="en-US" baseline="30000" smtClean="0"/>
              <a:t>2</a:t>
            </a:r>
            <a:r>
              <a:rPr lang="en-US" smtClean="0"/>
              <a:t> % 31 = 2(</a:t>
            </a:r>
            <a:r>
              <a:rPr lang="en-US" smtClean="0">
                <a:solidFill>
                  <a:srgbClr val="FF0000"/>
                </a:solidFill>
              </a:rPr>
              <a:t>1</a:t>
            </a:r>
            <a:r>
              <a:rPr lang="en-US" smtClean="0"/>
              <a:t>)</a:t>
            </a:r>
            <a:r>
              <a:rPr lang="en-US" baseline="30000" smtClean="0"/>
              <a:t>2</a:t>
            </a:r>
            <a:r>
              <a:rPr lang="en-US" smtClean="0"/>
              <a:t> % 31 = 2</a:t>
            </a:r>
            <a:endParaRPr lang="th-TH" smtClean="0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894013" y="4244975"/>
            <a:ext cx="5262562" cy="641350"/>
            <a:chOff x="1761" y="1258"/>
            <a:chExt cx="3315" cy="404"/>
          </a:xfrm>
        </p:grpSpPr>
        <p:sp>
          <p:nvSpPr>
            <p:cNvPr id="22542" name="Text Box 8"/>
            <p:cNvSpPr txBox="1">
              <a:spLocks noChangeArrowheads="1"/>
            </p:cNvSpPr>
            <p:nvPr/>
          </p:nvSpPr>
          <p:spPr bwMode="auto">
            <a:xfrm>
              <a:off x="1761" y="1258"/>
              <a:ext cx="145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sz="36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</a:rPr>
                <a:t>1</a:t>
              </a:r>
              <a:endParaRPr lang="th-TH" sz="3600" b="0">
                <a:solidFill>
                  <a:srgbClr val="000066"/>
                </a:solidFill>
                <a:latin typeface="Arial Rounded MT Bold" pitchFamily="34" charset="0"/>
                <a:cs typeface="TF NopScript" pitchFamily="2" charset="-34"/>
              </a:endParaRPr>
            </a:p>
          </p:txBody>
        </p:sp>
        <p:sp>
          <p:nvSpPr>
            <p:cNvPr id="22543" name="Text Box 9"/>
            <p:cNvSpPr txBox="1">
              <a:spLocks noChangeArrowheads="1"/>
            </p:cNvSpPr>
            <p:nvPr/>
          </p:nvSpPr>
          <p:spPr bwMode="auto">
            <a:xfrm>
              <a:off x="4430" y="1321"/>
              <a:ext cx="64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sz="28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</a:rPr>
                <a:t>k = 0</a:t>
              </a:r>
              <a:endParaRPr lang="th-TH" sz="2800" b="0">
                <a:solidFill>
                  <a:srgbClr val="000066"/>
                </a:solidFill>
                <a:latin typeface="Arial Rounded MT Bold" pitchFamily="34" charset="0"/>
                <a:cs typeface="TF NopScript" pitchFamily="2" charset="-34"/>
              </a:endParaRP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894013" y="5043488"/>
            <a:ext cx="5927725" cy="641350"/>
            <a:chOff x="1761" y="1761"/>
            <a:chExt cx="3734" cy="404"/>
          </a:xfrm>
        </p:grpSpPr>
        <p:sp>
          <p:nvSpPr>
            <p:cNvPr id="22540" name="Text Box 10"/>
            <p:cNvSpPr txBox="1">
              <a:spLocks noChangeArrowheads="1"/>
            </p:cNvSpPr>
            <p:nvPr/>
          </p:nvSpPr>
          <p:spPr bwMode="auto">
            <a:xfrm>
              <a:off x="1761" y="1761"/>
              <a:ext cx="2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sz="36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</a:rPr>
                <a:t>(a</a:t>
              </a:r>
              <a:r>
                <a:rPr lang="en-US" sz="3600" b="0" baseline="3000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  <a:sym typeface="Symbol" pitchFamily="18" charset="2"/>
                </a:rPr>
                <a:t>k/2</a:t>
              </a:r>
              <a:r>
                <a:rPr lang="en-US" sz="36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  <a:sym typeface="Symbol" pitchFamily="18" charset="2"/>
                </a:rPr>
                <a:t> % m)</a:t>
              </a:r>
              <a:r>
                <a:rPr lang="en-US" sz="3600" b="0" baseline="3000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  <a:sym typeface="Symbol" pitchFamily="18" charset="2"/>
                </a:rPr>
                <a:t>2</a:t>
              </a:r>
              <a:r>
                <a:rPr lang="en-US" sz="36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  <a:sym typeface="Symbol" pitchFamily="18" charset="2"/>
                </a:rPr>
                <a:t> % m</a:t>
              </a:r>
            </a:p>
          </p:txBody>
        </p:sp>
        <p:sp>
          <p:nvSpPr>
            <p:cNvPr id="22541" name="Text Box 11"/>
            <p:cNvSpPr txBox="1">
              <a:spLocks noChangeArrowheads="1"/>
            </p:cNvSpPr>
            <p:nvPr/>
          </p:nvSpPr>
          <p:spPr bwMode="auto">
            <a:xfrm>
              <a:off x="4430" y="1815"/>
              <a:ext cx="10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sz="28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</a:rPr>
                <a:t>k is even</a:t>
              </a:r>
              <a:endParaRPr lang="th-TH" sz="2800" b="0">
                <a:solidFill>
                  <a:srgbClr val="000066"/>
                </a:solidFill>
                <a:latin typeface="Arial Rounded MT Bold" pitchFamily="34" charset="0"/>
                <a:cs typeface="TF NopScript" pitchFamily="2" charset="-34"/>
              </a:endParaRP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894013" y="5754688"/>
            <a:ext cx="5927725" cy="649287"/>
            <a:chOff x="1761" y="2209"/>
            <a:chExt cx="3734" cy="409"/>
          </a:xfrm>
        </p:grpSpPr>
        <p:sp>
          <p:nvSpPr>
            <p:cNvPr id="22538" name="Text Box 12"/>
            <p:cNvSpPr txBox="1">
              <a:spLocks noChangeArrowheads="1"/>
            </p:cNvSpPr>
            <p:nvPr/>
          </p:nvSpPr>
          <p:spPr bwMode="auto">
            <a:xfrm>
              <a:off x="1761" y="2209"/>
              <a:ext cx="2518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sz="36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</a:rPr>
                <a:t>a(a</a:t>
              </a:r>
              <a:r>
                <a:rPr lang="en-US" sz="3600" b="0" baseline="3000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  <a:sym typeface="Symbol" pitchFamily="18" charset="2"/>
                </a:rPr>
                <a:t>k/2 </a:t>
              </a:r>
              <a:r>
                <a:rPr lang="en-US" sz="36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  <a:sym typeface="Symbol" pitchFamily="18" charset="2"/>
                </a:rPr>
                <a:t>% m)</a:t>
              </a:r>
              <a:r>
                <a:rPr lang="en-US" sz="3600" b="0" baseline="3000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  <a:sym typeface="Symbol" pitchFamily="18" charset="2"/>
                </a:rPr>
                <a:t>2</a:t>
              </a:r>
              <a:r>
                <a:rPr lang="en-US" sz="36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  <a:sym typeface="Symbol" pitchFamily="18" charset="2"/>
                </a:rPr>
                <a:t> % m</a:t>
              </a:r>
            </a:p>
          </p:txBody>
        </p:sp>
        <p:sp>
          <p:nvSpPr>
            <p:cNvPr id="22539" name="Text Box 13"/>
            <p:cNvSpPr txBox="1">
              <a:spLocks noChangeArrowheads="1"/>
            </p:cNvSpPr>
            <p:nvPr/>
          </p:nvSpPr>
          <p:spPr bwMode="auto">
            <a:xfrm>
              <a:off x="4430" y="2275"/>
              <a:ext cx="106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sz="28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</a:rPr>
                <a:t>k is odd</a:t>
              </a:r>
              <a:endParaRPr lang="th-TH" sz="2800" b="0">
                <a:solidFill>
                  <a:srgbClr val="000066"/>
                </a:solidFill>
                <a:latin typeface="Arial Rounded MT Bold" pitchFamily="34" charset="0"/>
                <a:cs typeface="TF NopScript" pitchFamily="2" charset="-34"/>
              </a:endParaRP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515938" y="4367213"/>
            <a:ext cx="2420937" cy="1987550"/>
            <a:chOff x="263" y="1335"/>
            <a:chExt cx="1525" cy="1252"/>
          </a:xfrm>
        </p:grpSpPr>
        <p:sp>
          <p:nvSpPr>
            <p:cNvPr id="22536" name="Text Box 5"/>
            <p:cNvSpPr txBox="1">
              <a:spLocks noChangeArrowheads="1"/>
            </p:cNvSpPr>
            <p:nvPr/>
          </p:nvSpPr>
          <p:spPr bwMode="auto">
            <a:xfrm>
              <a:off x="263" y="1761"/>
              <a:ext cx="135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sz="36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</a:rPr>
                <a:t>a</a:t>
              </a:r>
              <a:r>
                <a:rPr lang="en-US" sz="3600" b="0" baseline="3000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</a:rPr>
                <a:t>k</a:t>
              </a:r>
              <a:r>
                <a:rPr lang="en-US" sz="3600" b="0">
                  <a:solidFill>
                    <a:srgbClr val="000066"/>
                  </a:solidFill>
                  <a:latin typeface="Arial Rounded MT Bold" pitchFamily="34" charset="0"/>
                  <a:cs typeface="TF NopScript" pitchFamily="2" charset="-34"/>
                </a:rPr>
                <a:t> % m =</a:t>
              </a:r>
              <a:endParaRPr lang="th-TH" sz="3600" b="0">
                <a:solidFill>
                  <a:srgbClr val="000066"/>
                </a:solidFill>
                <a:latin typeface="Arial Rounded MT Bold" pitchFamily="34" charset="0"/>
                <a:cs typeface="TF NopScript" pitchFamily="2" charset="-34"/>
              </a:endParaRPr>
            </a:p>
          </p:txBody>
        </p:sp>
        <p:sp>
          <p:nvSpPr>
            <p:cNvPr id="22537" name="AutoShape 15"/>
            <p:cNvSpPr>
              <a:spLocks/>
            </p:cNvSpPr>
            <p:nvPr/>
          </p:nvSpPr>
          <p:spPr bwMode="auto">
            <a:xfrm>
              <a:off x="1578" y="1335"/>
              <a:ext cx="210" cy="1252"/>
            </a:xfrm>
            <a:prstGeom prst="leftBrace">
              <a:avLst>
                <a:gd name="adj1" fmla="val 49683"/>
                <a:gd name="adj2" fmla="val 50000"/>
              </a:avLst>
            </a:prstGeom>
            <a:noFill/>
            <a:ln w="38100">
              <a:solidFill>
                <a:srgbClr val="000066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Text Box 2"/>
          <p:cNvSpPr txBox="1">
            <a:spLocks noChangeArrowheads="1"/>
          </p:cNvSpPr>
          <p:nvPr/>
        </p:nvSpPr>
        <p:spPr bwMode="auto">
          <a:xfrm>
            <a:off x="1149350" y="649288"/>
            <a:ext cx="3095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</a:rPr>
              <a:t>60</a:t>
            </a:r>
            <a:r>
              <a:rPr lang="en-US" sz="3200" b="0">
                <a:latin typeface="Arial Rounded MT Bold" pitchFamily="34" charset="0"/>
                <a:cs typeface="TF NopScript" pitchFamily="2" charset="-34"/>
              </a:rPr>
              <a:t> mod 10  =</a:t>
            </a:r>
            <a:endParaRPr lang="th-TH" sz="3200" b="0">
              <a:latin typeface="Arial Rounded MT Bold" pitchFamily="34" charset="0"/>
              <a:cs typeface="TF NopScript" pitchFamily="2" charset="-34"/>
            </a:endParaRPr>
          </a:p>
        </p:txBody>
      </p:sp>
      <p:sp>
        <p:nvSpPr>
          <p:cNvPr id="507908" name="Text Box 4"/>
          <p:cNvSpPr txBox="1">
            <a:spLocks noChangeArrowheads="1"/>
          </p:cNvSpPr>
          <p:nvPr/>
        </p:nvSpPr>
        <p:spPr bwMode="auto">
          <a:xfrm>
            <a:off x="1149350" y="1382713"/>
            <a:ext cx="3095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</a:rPr>
              <a:t>30</a:t>
            </a:r>
            <a:r>
              <a:rPr lang="en-US" sz="3200" b="0">
                <a:latin typeface="Arial Rounded MT Bold" pitchFamily="34" charset="0"/>
                <a:cs typeface="TF NopScript" pitchFamily="2" charset="-34"/>
              </a:rPr>
              <a:t> mod 10  =</a:t>
            </a:r>
            <a:endParaRPr lang="th-TH" sz="3200" b="0">
              <a:latin typeface="Arial Rounded MT Bold" pitchFamily="34" charset="0"/>
              <a:cs typeface="TF NopScript" pitchFamily="2" charset="-34"/>
            </a:endParaRPr>
          </a:p>
        </p:txBody>
      </p:sp>
      <p:sp>
        <p:nvSpPr>
          <p:cNvPr id="507909" name="Text Box 5"/>
          <p:cNvSpPr txBox="1">
            <a:spLocks noChangeArrowheads="1"/>
          </p:cNvSpPr>
          <p:nvPr/>
        </p:nvSpPr>
        <p:spPr bwMode="auto">
          <a:xfrm>
            <a:off x="1149350" y="2116138"/>
            <a:ext cx="3095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</a:rPr>
              <a:t>15</a:t>
            </a:r>
            <a:r>
              <a:rPr lang="en-US" sz="3200" b="0">
                <a:latin typeface="Arial Rounded MT Bold" pitchFamily="34" charset="0"/>
                <a:cs typeface="TF NopScript" pitchFamily="2" charset="-34"/>
              </a:rPr>
              <a:t> mod 10  =</a:t>
            </a:r>
            <a:endParaRPr lang="th-TH" sz="3200" b="0">
              <a:latin typeface="Arial Rounded MT Bold" pitchFamily="34" charset="0"/>
              <a:cs typeface="TF NopScript" pitchFamily="2" charset="-34"/>
            </a:endParaRPr>
          </a:p>
        </p:txBody>
      </p:sp>
      <p:sp>
        <p:nvSpPr>
          <p:cNvPr id="507910" name="Text Box 6"/>
          <p:cNvSpPr txBox="1">
            <a:spLocks noChangeArrowheads="1"/>
          </p:cNvSpPr>
          <p:nvPr/>
        </p:nvSpPr>
        <p:spPr bwMode="auto">
          <a:xfrm>
            <a:off x="1149350" y="2849563"/>
            <a:ext cx="3095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</a:rPr>
              <a:t>7</a:t>
            </a:r>
            <a:r>
              <a:rPr lang="en-US" sz="3200" b="0">
                <a:latin typeface="Arial Rounded MT Bold" pitchFamily="34" charset="0"/>
                <a:cs typeface="TF NopScript" pitchFamily="2" charset="-34"/>
              </a:rPr>
              <a:t> mod 10  =</a:t>
            </a:r>
            <a:endParaRPr lang="th-TH" sz="3200" b="0">
              <a:latin typeface="Arial Rounded MT Bold" pitchFamily="34" charset="0"/>
              <a:cs typeface="TF NopScript" pitchFamily="2" charset="-34"/>
            </a:endParaRPr>
          </a:p>
        </p:txBody>
      </p:sp>
      <p:sp>
        <p:nvSpPr>
          <p:cNvPr id="507911" name="Text Box 7"/>
          <p:cNvSpPr txBox="1">
            <a:spLocks noChangeArrowheads="1"/>
          </p:cNvSpPr>
          <p:nvPr/>
        </p:nvSpPr>
        <p:spPr bwMode="auto">
          <a:xfrm>
            <a:off x="1149350" y="3582988"/>
            <a:ext cx="3095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</a:rPr>
              <a:t>3</a:t>
            </a:r>
            <a:r>
              <a:rPr lang="en-US" sz="3200" b="0">
                <a:latin typeface="Arial Rounded MT Bold" pitchFamily="34" charset="0"/>
                <a:cs typeface="TF NopScript" pitchFamily="2" charset="-34"/>
              </a:rPr>
              <a:t> mod 10  =</a:t>
            </a:r>
            <a:endParaRPr lang="th-TH" sz="3200" b="0">
              <a:latin typeface="Arial Rounded MT Bold" pitchFamily="34" charset="0"/>
              <a:cs typeface="TF NopScript" pitchFamily="2" charset="-34"/>
            </a:endParaRPr>
          </a:p>
        </p:txBody>
      </p:sp>
      <p:sp>
        <p:nvSpPr>
          <p:cNvPr id="507912" name="Text Box 8"/>
          <p:cNvSpPr txBox="1">
            <a:spLocks noChangeArrowheads="1"/>
          </p:cNvSpPr>
          <p:nvPr/>
        </p:nvSpPr>
        <p:spPr bwMode="auto">
          <a:xfrm>
            <a:off x="1149350" y="4316413"/>
            <a:ext cx="3095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</a:rPr>
              <a:t>1</a:t>
            </a:r>
            <a:r>
              <a:rPr lang="en-US" sz="3200" b="0">
                <a:latin typeface="Arial Rounded MT Bold" pitchFamily="34" charset="0"/>
                <a:cs typeface="TF NopScript" pitchFamily="2" charset="-34"/>
              </a:rPr>
              <a:t> mod 10  =</a:t>
            </a:r>
            <a:endParaRPr lang="th-TH" sz="3200" b="0">
              <a:latin typeface="Arial Rounded MT Bold" pitchFamily="34" charset="0"/>
              <a:cs typeface="TF NopScript" pitchFamily="2" charset="-34"/>
            </a:endParaRPr>
          </a:p>
        </p:txBody>
      </p:sp>
      <p:sp>
        <p:nvSpPr>
          <p:cNvPr id="507913" name="Text Box 9"/>
          <p:cNvSpPr txBox="1">
            <a:spLocks noChangeArrowheads="1"/>
          </p:cNvSpPr>
          <p:nvPr/>
        </p:nvSpPr>
        <p:spPr bwMode="auto">
          <a:xfrm>
            <a:off x="1149350" y="5049838"/>
            <a:ext cx="3095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</a:rPr>
              <a:t>0</a:t>
            </a:r>
            <a:r>
              <a:rPr lang="en-US" sz="3200" b="0">
                <a:latin typeface="Arial Rounded MT Bold" pitchFamily="34" charset="0"/>
                <a:cs typeface="TF NopScript" pitchFamily="2" charset="-34"/>
              </a:rPr>
              <a:t> mod 10  =</a:t>
            </a:r>
            <a:endParaRPr lang="th-TH" sz="3200" b="0">
              <a:latin typeface="Arial Rounded MT Bold" pitchFamily="34" charset="0"/>
              <a:cs typeface="TF NopScript" pitchFamily="2" charset="-34"/>
            </a:endParaRPr>
          </a:p>
        </p:txBody>
      </p:sp>
      <p:sp>
        <p:nvSpPr>
          <p:cNvPr id="507914" name="Text Box 10"/>
          <p:cNvSpPr txBox="1">
            <a:spLocks noChangeArrowheads="1"/>
          </p:cNvSpPr>
          <p:nvPr/>
        </p:nvSpPr>
        <p:spPr bwMode="auto">
          <a:xfrm>
            <a:off x="4240213" y="5049838"/>
            <a:ext cx="5254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</a:rPr>
              <a:t>1</a:t>
            </a:r>
            <a:endParaRPr lang="th-TH" sz="3200" b="0">
              <a:solidFill>
                <a:srgbClr val="CC3300"/>
              </a:solidFill>
              <a:latin typeface="Arial Rounded MT Bold" pitchFamily="34" charset="0"/>
              <a:cs typeface="TF NopScript" pitchFamily="2" charset="-34"/>
            </a:endParaRPr>
          </a:p>
        </p:txBody>
      </p:sp>
      <p:sp>
        <p:nvSpPr>
          <p:cNvPr id="507915" name="Text Box 11"/>
          <p:cNvSpPr txBox="1">
            <a:spLocks noChangeArrowheads="1"/>
          </p:cNvSpPr>
          <p:nvPr/>
        </p:nvSpPr>
        <p:spPr bwMode="auto">
          <a:xfrm>
            <a:off x="4138613" y="4316413"/>
            <a:ext cx="35147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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1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 mod 10  = 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2</a:t>
            </a:r>
          </a:p>
        </p:txBody>
      </p:sp>
      <p:sp>
        <p:nvSpPr>
          <p:cNvPr id="507916" name="Text Box 12"/>
          <p:cNvSpPr txBox="1">
            <a:spLocks noChangeArrowheads="1"/>
          </p:cNvSpPr>
          <p:nvPr/>
        </p:nvSpPr>
        <p:spPr bwMode="auto">
          <a:xfrm>
            <a:off x="4138613" y="3582988"/>
            <a:ext cx="35147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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2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 mod 10  = 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8</a:t>
            </a:r>
          </a:p>
        </p:txBody>
      </p:sp>
      <p:sp>
        <p:nvSpPr>
          <p:cNvPr id="507917" name="Text Box 13"/>
          <p:cNvSpPr txBox="1">
            <a:spLocks noChangeArrowheads="1"/>
          </p:cNvSpPr>
          <p:nvPr/>
        </p:nvSpPr>
        <p:spPr bwMode="auto">
          <a:xfrm>
            <a:off x="4138613" y="2849563"/>
            <a:ext cx="35147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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8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 mod 10  = 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8</a:t>
            </a:r>
          </a:p>
        </p:txBody>
      </p:sp>
      <p:sp>
        <p:nvSpPr>
          <p:cNvPr id="507918" name="Text Box 14"/>
          <p:cNvSpPr txBox="1">
            <a:spLocks noChangeArrowheads="1"/>
          </p:cNvSpPr>
          <p:nvPr/>
        </p:nvSpPr>
        <p:spPr bwMode="auto">
          <a:xfrm>
            <a:off x="4138613" y="2116138"/>
            <a:ext cx="35147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chemeClr val="accent2"/>
                </a:solidFill>
                <a:latin typeface="Arial Rounded MT Bold" pitchFamily="34" charset="0"/>
                <a:cs typeface="TF NopScript" pitchFamily="2" charset="-34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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8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 mod 10  = 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8</a:t>
            </a:r>
          </a:p>
        </p:txBody>
      </p:sp>
      <p:sp>
        <p:nvSpPr>
          <p:cNvPr id="507919" name="Text Box 15"/>
          <p:cNvSpPr txBox="1">
            <a:spLocks noChangeArrowheads="1"/>
          </p:cNvSpPr>
          <p:nvPr/>
        </p:nvSpPr>
        <p:spPr bwMode="auto">
          <a:xfrm>
            <a:off x="4138613" y="1382713"/>
            <a:ext cx="35147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8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 mod 10  = 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4</a:t>
            </a:r>
          </a:p>
        </p:txBody>
      </p:sp>
      <p:sp>
        <p:nvSpPr>
          <p:cNvPr id="507920" name="Text Box 16"/>
          <p:cNvSpPr txBox="1">
            <a:spLocks noChangeArrowheads="1"/>
          </p:cNvSpPr>
          <p:nvPr/>
        </p:nvSpPr>
        <p:spPr bwMode="auto">
          <a:xfrm>
            <a:off x="4138613" y="649288"/>
            <a:ext cx="35147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hangingPunct="1"/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4</a:t>
            </a:r>
            <a:r>
              <a:rPr lang="en-US" sz="3200" b="0" baseline="3000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2</a:t>
            </a:r>
            <a:r>
              <a:rPr lang="en-US" sz="3200" b="0"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 mod 10  = </a:t>
            </a:r>
            <a:r>
              <a:rPr lang="en-US" sz="3200" b="0">
                <a:solidFill>
                  <a:srgbClr val="CC3300"/>
                </a:solidFill>
                <a:latin typeface="Arial Rounded MT Bold" pitchFamily="34" charset="0"/>
                <a:cs typeface="TF NopScript" pitchFamily="2" charset="-34"/>
                <a:sym typeface="Symbol" pitchFamily="18" charset="2"/>
              </a:rPr>
              <a:t>6</a:t>
            </a:r>
          </a:p>
        </p:txBody>
      </p:sp>
      <p:sp>
        <p:nvSpPr>
          <p:cNvPr id="507921" name="Line 17"/>
          <p:cNvSpPr>
            <a:spLocks noChangeShapeType="1"/>
          </p:cNvSpPr>
          <p:nvPr/>
        </p:nvSpPr>
        <p:spPr bwMode="auto">
          <a:xfrm flipV="1">
            <a:off x="4619625" y="4881563"/>
            <a:ext cx="276225" cy="36195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507922" name="Freeform 18"/>
          <p:cNvSpPr>
            <a:spLocks/>
          </p:cNvSpPr>
          <p:nvPr/>
        </p:nvSpPr>
        <p:spPr bwMode="auto">
          <a:xfrm>
            <a:off x="5068888" y="4054475"/>
            <a:ext cx="2220912" cy="406400"/>
          </a:xfrm>
          <a:custGeom>
            <a:avLst/>
            <a:gdLst>
              <a:gd name="T0" fmla="*/ 2147483647 w 1399"/>
              <a:gd name="T1" fmla="*/ 2147483647 h 256"/>
              <a:gd name="T2" fmla="*/ 2147483647 w 1399"/>
              <a:gd name="T3" fmla="*/ 2147483647 h 256"/>
              <a:gd name="T4" fmla="*/ 2147483647 w 1399"/>
              <a:gd name="T5" fmla="*/ 2147483647 h 256"/>
              <a:gd name="T6" fmla="*/ 0 w 1399"/>
              <a:gd name="T7" fmla="*/ 0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1399"/>
              <a:gd name="T13" fmla="*/ 0 h 256"/>
              <a:gd name="T14" fmla="*/ 1399 w 1399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9" h="256">
                <a:moveTo>
                  <a:pt x="1399" y="256"/>
                </a:moveTo>
                <a:lnTo>
                  <a:pt x="1262" y="146"/>
                </a:lnTo>
                <a:lnTo>
                  <a:pt x="220" y="146"/>
                </a:lnTo>
                <a:lnTo>
                  <a:pt x="0" y="0"/>
                </a:ln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507923" name="Freeform 19"/>
          <p:cNvSpPr>
            <a:spLocks/>
          </p:cNvSpPr>
          <p:nvPr/>
        </p:nvSpPr>
        <p:spPr bwMode="auto">
          <a:xfrm>
            <a:off x="5068888" y="3314700"/>
            <a:ext cx="2220912" cy="406400"/>
          </a:xfrm>
          <a:custGeom>
            <a:avLst/>
            <a:gdLst>
              <a:gd name="T0" fmla="*/ 2147483647 w 1399"/>
              <a:gd name="T1" fmla="*/ 2147483647 h 256"/>
              <a:gd name="T2" fmla="*/ 2147483647 w 1399"/>
              <a:gd name="T3" fmla="*/ 2147483647 h 256"/>
              <a:gd name="T4" fmla="*/ 2147483647 w 1399"/>
              <a:gd name="T5" fmla="*/ 2147483647 h 256"/>
              <a:gd name="T6" fmla="*/ 0 w 1399"/>
              <a:gd name="T7" fmla="*/ 0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1399"/>
              <a:gd name="T13" fmla="*/ 0 h 256"/>
              <a:gd name="T14" fmla="*/ 1399 w 1399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9" h="256">
                <a:moveTo>
                  <a:pt x="1399" y="256"/>
                </a:moveTo>
                <a:lnTo>
                  <a:pt x="1262" y="146"/>
                </a:lnTo>
                <a:lnTo>
                  <a:pt x="220" y="146"/>
                </a:lnTo>
                <a:lnTo>
                  <a:pt x="0" y="0"/>
                </a:ln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507924" name="Freeform 20"/>
          <p:cNvSpPr>
            <a:spLocks/>
          </p:cNvSpPr>
          <p:nvPr/>
        </p:nvSpPr>
        <p:spPr bwMode="auto">
          <a:xfrm>
            <a:off x="5068888" y="2559050"/>
            <a:ext cx="2220912" cy="406400"/>
          </a:xfrm>
          <a:custGeom>
            <a:avLst/>
            <a:gdLst>
              <a:gd name="T0" fmla="*/ 2147483647 w 1399"/>
              <a:gd name="T1" fmla="*/ 2147483647 h 256"/>
              <a:gd name="T2" fmla="*/ 2147483647 w 1399"/>
              <a:gd name="T3" fmla="*/ 2147483647 h 256"/>
              <a:gd name="T4" fmla="*/ 2147483647 w 1399"/>
              <a:gd name="T5" fmla="*/ 2147483647 h 256"/>
              <a:gd name="T6" fmla="*/ 0 w 1399"/>
              <a:gd name="T7" fmla="*/ 0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1399"/>
              <a:gd name="T13" fmla="*/ 0 h 256"/>
              <a:gd name="T14" fmla="*/ 1399 w 1399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9" h="256">
                <a:moveTo>
                  <a:pt x="1399" y="256"/>
                </a:moveTo>
                <a:lnTo>
                  <a:pt x="1262" y="146"/>
                </a:lnTo>
                <a:lnTo>
                  <a:pt x="220" y="146"/>
                </a:lnTo>
                <a:lnTo>
                  <a:pt x="0" y="0"/>
                </a:ln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507925" name="Freeform 21"/>
          <p:cNvSpPr>
            <a:spLocks/>
          </p:cNvSpPr>
          <p:nvPr/>
        </p:nvSpPr>
        <p:spPr bwMode="auto">
          <a:xfrm>
            <a:off x="5068888" y="1847850"/>
            <a:ext cx="2220912" cy="406400"/>
          </a:xfrm>
          <a:custGeom>
            <a:avLst/>
            <a:gdLst>
              <a:gd name="T0" fmla="*/ 2147483647 w 1399"/>
              <a:gd name="T1" fmla="*/ 2147483647 h 256"/>
              <a:gd name="T2" fmla="*/ 2147483647 w 1399"/>
              <a:gd name="T3" fmla="*/ 2147483647 h 256"/>
              <a:gd name="T4" fmla="*/ 2147483647 w 1399"/>
              <a:gd name="T5" fmla="*/ 2147483647 h 256"/>
              <a:gd name="T6" fmla="*/ 0 w 1399"/>
              <a:gd name="T7" fmla="*/ 0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1399"/>
              <a:gd name="T13" fmla="*/ 0 h 256"/>
              <a:gd name="T14" fmla="*/ 1399 w 1399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9" h="256">
                <a:moveTo>
                  <a:pt x="1399" y="256"/>
                </a:moveTo>
                <a:lnTo>
                  <a:pt x="1262" y="146"/>
                </a:lnTo>
                <a:lnTo>
                  <a:pt x="220" y="146"/>
                </a:lnTo>
                <a:lnTo>
                  <a:pt x="0" y="0"/>
                </a:ln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  <p:sp>
        <p:nvSpPr>
          <p:cNvPr id="507926" name="Freeform 22"/>
          <p:cNvSpPr>
            <a:spLocks/>
          </p:cNvSpPr>
          <p:nvPr/>
        </p:nvSpPr>
        <p:spPr bwMode="auto">
          <a:xfrm>
            <a:off x="5068888" y="1136650"/>
            <a:ext cx="2220912" cy="406400"/>
          </a:xfrm>
          <a:custGeom>
            <a:avLst/>
            <a:gdLst>
              <a:gd name="T0" fmla="*/ 2147483647 w 1399"/>
              <a:gd name="T1" fmla="*/ 2147483647 h 256"/>
              <a:gd name="T2" fmla="*/ 2147483647 w 1399"/>
              <a:gd name="T3" fmla="*/ 2147483647 h 256"/>
              <a:gd name="T4" fmla="*/ 2147483647 w 1399"/>
              <a:gd name="T5" fmla="*/ 2147483647 h 256"/>
              <a:gd name="T6" fmla="*/ 0 w 1399"/>
              <a:gd name="T7" fmla="*/ 0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1399"/>
              <a:gd name="T13" fmla="*/ 0 h 256"/>
              <a:gd name="T14" fmla="*/ 1399 w 1399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9" h="256">
                <a:moveTo>
                  <a:pt x="1399" y="256"/>
                </a:moveTo>
                <a:lnTo>
                  <a:pt x="1262" y="146"/>
                </a:lnTo>
                <a:lnTo>
                  <a:pt x="220" y="146"/>
                </a:lnTo>
                <a:lnTo>
                  <a:pt x="0" y="0"/>
                </a:ln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0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0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0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0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0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0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0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07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0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07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0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07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0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07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0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07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0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07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0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7906" grpId="0"/>
      <p:bldP spid="507908" grpId="0"/>
      <p:bldP spid="507909" grpId="0"/>
      <p:bldP spid="507910" grpId="0"/>
      <p:bldP spid="507911" grpId="0"/>
      <p:bldP spid="507912" grpId="0"/>
      <p:bldP spid="507913" grpId="0"/>
      <p:bldP spid="507914" grpId="0"/>
      <p:bldP spid="507915" grpId="0"/>
      <p:bldP spid="507916" grpId="0"/>
      <p:bldP spid="507917" grpId="0"/>
      <p:bldP spid="507918" grpId="0"/>
      <p:bldP spid="507919" grpId="0"/>
      <p:bldP spid="507920" grpId="0"/>
      <p:bldP spid="507921" grpId="0" animBg="1"/>
      <p:bldP spid="507922" grpId="0" animBg="1"/>
      <p:bldP spid="507923" grpId="0" animBg="1"/>
      <p:bldP spid="507924" grpId="0" animBg="1"/>
      <p:bldP spid="507925" grpId="0" animBg="1"/>
      <p:bldP spid="5079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/>
              <a:t>การคำนวณ </a:t>
            </a:r>
            <a:r>
              <a:rPr lang="en-US" dirty="0" err="1" smtClean="0"/>
              <a:t>a</a:t>
            </a:r>
            <a:r>
              <a:rPr lang="en-US" baseline="30000" dirty="0" err="1" smtClean="0"/>
              <a:t>k</a:t>
            </a:r>
            <a:r>
              <a:rPr lang="en-US" dirty="0" smtClean="0"/>
              <a:t> </a:t>
            </a:r>
            <a:r>
              <a:rPr lang="en-US" dirty="0"/>
              <a:t>mod m</a:t>
            </a:r>
            <a:endParaRPr lang="th-TH" dirty="0"/>
          </a:p>
        </p:txBody>
      </p:sp>
      <p:sp>
        <p:nvSpPr>
          <p:cNvPr id="2052" name="Text Box 10"/>
          <p:cNvSpPr txBox="1">
            <a:spLocks noChangeArrowheads="1"/>
          </p:cNvSpPr>
          <p:nvPr/>
        </p:nvSpPr>
        <p:spPr bwMode="auto">
          <a:xfrm>
            <a:off x="506413" y="2859088"/>
            <a:ext cx="8145462" cy="2246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powerMod(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a,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k,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m) {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(k == 0)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1;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p = powerMod(a, k / 2, m);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p = (p * p) % m;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((k % 2) == 1) p = (a * p) % m;   </a:t>
            </a:r>
            <a:r>
              <a:rPr lang="en-US" sz="2000">
                <a:solidFill>
                  <a:srgbClr val="008000"/>
                </a:solidFill>
                <a:latin typeface="Courier New" pitchFamily="49" charset="0"/>
              </a:rPr>
              <a:t>// p is odd</a:t>
            </a:r>
            <a:endParaRPr lang="en-US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p;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917575" y="873125"/>
          <a:ext cx="694690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3" imgW="2552400" imgH="622080" progId="Equation.3">
                  <p:embed/>
                </p:oleObj>
              </mc:Choice>
              <mc:Fallback>
                <p:oleObj name="Equation" r:id="rId3" imgW="2552400" imgH="6220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575" y="873125"/>
                        <a:ext cx="6946900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ความสัมพันธ์เวียนเกิด </a:t>
            </a:r>
            <a:r>
              <a:rPr lang="en-US"/>
              <a:t>(Recurrences)</a:t>
            </a:r>
            <a:endParaRPr lang="th-TH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h-TH" smtClean="0"/>
              <a:t>การเขียนความสัมพันธ์ของจำนวนเต็มในลำดับ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27075" y="1689100"/>
            <a:ext cx="7642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b="0"/>
              <a:t>0, 1, 2, 3, 4, ...    	  </a:t>
            </a:r>
            <a:r>
              <a:rPr lang="th-TH" b="0" i="1">
                <a:latin typeface="Times New Roman" pitchFamily="18" charset="0"/>
              </a:rPr>
              <a:t>a</a:t>
            </a:r>
            <a:r>
              <a:rPr lang="th-TH" b="0" i="1" baseline="-25000">
                <a:latin typeface="Times New Roman" pitchFamily="18" charset="0"/>
              </a:rPr>
              <a:t>n</a:t>
            </a:r>
            <a:r>
              <a:rPr lang="th-TH" b="0">
                <a:latin typeface="Times New Roman" pitchFamily="18" charset="0"/>
              </a:rPr>
              <a:t> = </a:t>
            </a:r>
            <a:r>
              <a:rPr lang="th-TH" b="0" i="1">
                <a:latin typeface="Times New Roman" pitchFamily="18" charset="0"/>
              </a:rPr>
              <a:t>a</a:t>
            </a:r>
            <a:r>
              <a:rPr lang="th-TH" b="0" i="1" baseline="-25000">
                <a:latin typeface="Times New Roman" pitchFamily="18" charset="0"/>
              </a:rPr>
              <a:t>n</a:t>
            </a:r>
            <a:r>
              <a:rPr lang="en-US" b="0" baseline="-25000">
                <a:latin typeface="Times New Roman" pitchFamily="18" charset="0"/>
              </a:rPr>
              <a:t>-1</a:t>
            </a:r>
            <a:r>
              <a:rPr lang="en-US" b="0">
                <a:latin typeface="Times New Roman" pitchFamily="18" charset="0"/>
              </a:rPr>
              <a:t> + 1</a:t>
            </a:r>
            <a:r>
              <a:rPr lang="th-TH" b="0">
                <a:latin typeface="Times New Roman" pitchFamily="18" charset="0"/>
              </a:rPr>
              <a:t>     </a:t>
            </a:r>
            <a:r>
              <a:rPr lang="th-TH" b="0"/>
              <a:t>เมื่อ </a:t>
            </a:r>
            <a:r>
              <a:rPr lang="en-US" b="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0">
                <a:latin typeface="Times New Roman" pitchFamily="18" charset="0"/>
                <a:cs typeface="Times New Roman" pitchFamily="18" charset="0"/>
              </a:rPr>
              <a:t> &gt; 0,  </a:t>
            </a:r>
            <a:r>
              <a:rPr lang="en-US" b="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0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0">
                <a:latin typeface="Times New Roman" pitchFamily="18" charset="0"/>
                <a:cs typeface="Times New Roman" pitchFamily="18" charset="0"/>
              </a:rPr>
              <a:t> = 0</a:t>
            </a:r>
            <a:endParaRPr lang="th-TH" b="0">
              <a:latin typeface="Times New Roman" pitchFamily="18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27075" y="2495550"/>
            <a:ext cx="7642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b="0"/>
              <a:t>3, 5, 7, 9, </a:t>
            </a:r>
            <a:r>
              <a:rPr lang="en-US" b="0"/>
              <a:t>11, </a:t>
            </a:r>
            <a:r>
              <a:rPr lang="th-TH" b="0"/>
              <a:t>...    	  </a:t>
            </a:r>
            <a:r>
              <a:rPr lang="th-TH" b="0" i="1">
                <a:latin typeface="Times New Roman" pitchFamily="18" charset="0"/>
              </a:rPr>
              <a:t>a</a:t>
            </a:r>
            <a:r>
              <a:rPr lang="th-TH" b="0" i="1" baseline="-25000">
                <a:latin typeface="Times New Roman" pitchFamily="18" charset="0"/>
              </a:rPr>
              <a:t>n</a:t>
            </a:r>
            <a:r>
              <a:rPr lang="th-TH" b="0">
                <a:latin typeface="Times New Roman" pitchFamily="18" charset="0"/>
              </a:rPr>
              <a:t> = </a:t>
            </a:r>
            <a:r>
              <a:rPr lang="th-TH" b="0" i="1">
                <a:latin typeface="Times New Roman" pitchFamily="18" charset="0"/>
              </a:rPr>
              <a:t>a</a:t>
            </a:r>
            <a:r>
              <a:rPr lang="th-TH" b="0" i="1" baseline="-25000">
                <a:latin typeface="Times New Roman" pitchFamily="18" charset="0"/>
              </a:rPr>
              <a:t>n</a:t>
            </a:r>
            <a:r>
              <a:rPr lang="th-TH" b="0" baseline="-25000">
                <a:latin typeface="Times New Roman" pitchFamily="18" charset="0"/>
              </a:rPr>
              <a:t>-</a:t>
            </a:r>
            <a:r>
              <a:rPr lang="en-US" b="0" baseline="-25000">
                <a:latin typeface="Times New Roman" pitchFamily="18" charset="0"/>
              </a:rPr>
              <a:t>1</a:t>
            </a:r>
            <a:r>
              <a:rPr lang="en-US" b="0">
                <a:latin typeface="Times New Roman" pitchFamily="18" charset="0"/>
              </a:rPr>
              <a:t> + 2</a:t>
            </a:r>
            <a:r>
              <a:rPr lang="th-TH" b="0">
                <a:latin typeface="Times New Roman" pitchFamily="18" charset="0"/>
              </a:rPr>
              <a:t> </a:t>
            </a:r>
            <a:r>
              <a:rPr lang="th-TH" b="0"/>
              <a:t>    เมื่อ </a:t>
            </a:r>
            <a:r>
              <a:rPr lang="en-US" b="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0">
                <a:latin typeface="Times New Roman" pitchFamily="18" charset="0"/>
                <a:cs typeface="Times New Roman" pitchFamily="18" charset="0"/>
              </a:rPr>
              <a:t> &gt; 0,  </a:t>
            </a:r>
            <a:r>
              <a:rPr lang="en-US" b="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0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0">
                <a:latin typeface="Times New Roman" pitchFamily="18" charset="0"/>
                <a:cs typeface="Times New Roman" pitchFamily="18" charset="0"/>
              </a:rPr>
              <a:t> = 3</a:t>
            </a:r>
            <a:endParaRPr lang="th-TH" b="0">
              <a:latin typeface="Times New Roman" pitchFamily="18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727075" y="3303588"/>
            <a:ext cx="7642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b="0"/>
              <a:t>0, 1, 3, 6, 10, 15, ...	  </a:t>
            </a:r>
            <a:r>
              <a:rPr lang="th-TH" b="0" i="1">
                <a:latin typeface="Times New Roman" pitchFamily="18" charset="0"/>
              </a:rPr>
              <a:t>a</a:t>
            </a:r>
            <a:r>
              <a:rPr lang="th-TH" b="0" i="1" baseline="-25000">
                <a:latin typeface="Times New Roman" pitchFamily="18" charset="0"/>
              </a:rPr>
              <a:t>n</a:t>
            </a:r>
            <a:r>
              <a:rPr lang="th-TH" b="0">
                <a:latin typeface="Times New Roman" pitchFamily="18" charset="0"/>
              </a:rPr>
              <a:t> = </a:t>
            </a:r>
            <a:r>
              <a:rPr lang="th-TH" b="0" i="1">
                <a:latin typeface="Times New Roman" pitchFamily="18" charset="0"/>
              </a:rPr>
              <a:t>a</a:t>
            </a:r>
            <a:r>
              <a:rPr lang="th-TH" b="0" i="1" baseline="-25000">
                <a:latin typeface="Times New Roman" pitchFamily="18" charset="0"/>
              </a:rPr>
              <a:t>n</a:t>
            </a:r>
            <a:r>
              <a:rPr lang="th-TH" b="0" baseline="-25000">
                <a:latin typeface="Times New Roman" pitchFamily="18" charset="0"/>
              </a:rPr>
              <a:t>-1</a:t>
            </a:r>
            <a:r>
              <a:rPr lang="th-TH" b="0">
                <a:latin typeface="Times New Roman" pitchFamily="18" charset="0"/>
              </a:rPr>
              <a:t> + </a:t>
            </a:r>
            <a:r>
              <a:rPr lang="th-TH" b="0" i="1">
                <a:latin typeface="Times New Roman" pitchFamily="18" charset="0"/>
              </a:rPr>
              <a:t>n</a:t>
            </a:r>
            <a:r>
              <a:rPr lang="th-TH" b="0">
                <a:latin typeface="Times New Roman" pitchFamily="18" charset="0"/>
              </a:rPr>
              <a:t>    </a:t>
            </a:r>
            <a:r>
              <a:rPr lang="th-TH" b="0"/>
              <a:t>เมื่อ </a:t>
            </a:r>
            <a:r>
              <a:rPr lang="en-US" b="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0">
                <a:latin typeface="Times New Roman" pitchFamily="18" charset="0"/>
                <a:cs typeface="Times New Roman" pitchFamily="18" charset="0"/>
              </a:rPr>
              <a:t> &gt; 0,  </a:t>
            </a:r>
            <a:r>
              <a:rPr lang="en-US" b="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0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0">
                <a:latin typeface="Times New Roman" pitchFamily="18" charset="0"/>
                <a:cs typeface="Times New Roman" pitchFamily="18" charset="0"/>
              </a:rPr>
              <a:t> = 0</a:t>
            </a:r>
            <a:endParaRPr lang="th-TH" b="0">
              <a:latin typeface="Times New Roman" pitchFamily="18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727075" y="4111625"/>
            <a:ext cx="8051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b="0"/>
              <a:t>0, 1, 1, 2, 3, 5, 8,...	  </a:t>
            </a:r>
            <a:r>
              <a:rPr lang="en-US" b="0" i="1">
                <a:latin typeface="Times New Roman" pitchFamily="18" charset="0"/>
              </a:rPr>
              <a:t>f</a:t>
            </a:r>
            <a:r>
              <a:rPr lang="th-TH" b="0" i="1" baseline="-25000">
                <a:latin typeface="Times New Roman" pitchFamily="18" charset="0"/>
              </a:rPr>
              <a:t>n</a:t>
            </a:r>
            <a:r>
              <a:rPr lang="th-TH" b="0">
                <a:latin typeface="Times New Roman" pitchFamily="18" charset="0"/>
              </a:rPr>
              <a:t> = </a:t>
            </a:r>
            <a:r>
              <a:rPr lang="en-US" b="0" i="1">
                <a:latin typeface="Times New Roman" pitchFamily="18" charset="0"/>
              </a:rPr>
              <a:t>f</a:t>
            </a:r>
            <a:r>
              <a:rPr lang="th-TH" b="0" i="1" baseline="-25000">
                <a:latin typeface="Times New Roman" pitchFamily="18" charset="0"/>
              </a:rPr>
              <a:t>n</a:t>
            </a:r>
            <a:r>
              <a:rPr lang="th-TH" b="0" baseline="-25000">
                <a:latin typeface="Times New Roman" pitchFamily="18" charset="0"/>
              </a:rPr>
              <a:t>-1</a:t>
            </a:r>
            <a:r>
              <a:rPr lang="th-TH" b="0">
                <a:latin typeface="Times New Roman" pitchFamily="18" charset="0"/>
              </a:rPr>
              <a:t> + </a:t>
            </a:r>
            <a:r>
              <a:rPr lang="en-US" b="0" i="1">
                <a:latin typeface="Times New Roman" pitchFamily="18" charset="0"/>
              </a:rPr>
              <a:t>f</a:t>
            </a:r>
            <a:r>
              <a:rPr lang="th-TH" b="0" i="1" baseline="-25000">
                <a:latin typeface="Times New Roman" pitchFamily="18" charset="0"/>
              </a:rPr>
              <a:t>n</a:t>
            </a:r>
            <a:r>
              <a:rPr lang="th-TH" b="0" baseline="-25000">
                <a:latin typeface="Times New Roman" pitchFamily="18" charset="0"/>
              </a:rPr>
              <a:t>-2</a:t>
            </a:r>
            <a:r>
              <a:rPr lang="th-TH" b="0">
                <a:latin typeface="Times New Roman" pitchFamily="18" charset="0"/>
              </a:rPr>
              <a:t>  </a:t>
            </a:r>
            <a:r>
              <a:rPr lang="th-TH" b="0"/>
              <a:t>เมื่อ </a:t>
            </a:r>
            <a:r>
              <a:rPr lang="en-US" b="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0">
                <a:latin typeface="Times New Roman" pitchFamily="18" charset="0"/>
                <a:cs typeface="Times New Roman" pitchFamily="18" charset="0"/>
              </a:rPr>
              <a:t> &gt; 1,  </a:t>
            </a:r>
            <a:r>
              <a:rPr lang="en-US" b="0" i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0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0">
                <a:latin typeface="Times New Roman" pitchFamily="18" charset="0"/>
                <a:cs typeface="Times New Roman" pitchFamily="18" charset="0"/>
              </a:rPr>
              <a:t> = 0,  </a:t>
            </a:r>
            <a:r>
              <a:rPr lang="en-US" b="0" i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0"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en-US" b="0"/>
              <a:t> </a:t>
            </a:r>
            <a:endParaRPr lang="th-TH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9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ปัญหา </a:t>
            </a:r>
            <a:r>
              <a:rPr lang="en-US"/>
              <a:t>Tower of Hanoi</a:t>
            </a:r>
            <a:endParaRPr lang="th-TH"/>
          </a:p>
        </p:txBody>
      </p:sp>
      <p:graphicFrame>
        <p:nvGraphicFramePr>
          <p:cNvPr id="464903" name="Object 7"/>
          <p:cNvGraphicFramePr>
            <a:graphicFrameLocks noChangeAspect="1"/>
          </p:cNvGraphicFramePr>
          <p:nvPr>
            <p:ph idx="1"/>
          </p:nvPr>
        </p:nvGraphicFramePr>
        <p:xfrm>
          <a:off x="2901950" y="4757738"/>
          <a:ext cx="3400425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Photo Editor Photo" r:id="rId3" imgW="3400900" imgH="1400000" progId="MSPhotoEd.3">
                  <p:embed/>
                </p:oleObj>
              </mc:Choice>
              <mc:Fallback>
                <p:oleObj name="Photo Editor Photo" r:id="rId3" imgW="3400900" imgH="1400000" progId="MSPhotoEd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1950" y="4757738"/>
                        <a:ext cx="3400425" cy="140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2"/>
                            </a:solidFill>
                            <a:prstDash val="solid"/>
                            <a:miter lim="800000"/>
                            <a:headEnd type="none" w="med" len="med"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4902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795338" y="862013"/>
            <a:ext cx="7772400" cy="4114800"/>
          </a:xfrm>
        </p:spPr>
        <p:txBody>
          <a:bodyPr/>
          <a:lstStyle/>
          <a:p>
            <a:pPr eaLnBrk="1" hangingPunct="1"/>
            <a:r>
              <a:rPr lang="th-TH" smtClean="0"/>
              <a:t>มีเสา </a:t>
            </a:r>
            <a:r>
              <a:rPr lang="en-US" smtClean="0"/>
              <a:t>3 </a:t>
            </a:r>
            <a:r>
              <a:rPr lang="th-TH" smtClean="0"/>
              <a:t>ต้น</a:t>
            </a:r>
          </a:p>
          <a:p>
            <a:pPr eaLnBrk="1" hangingPunct="1"/>
            <a:r>
              <a:rPr lang="th-TH" smtClean="0"/>
              <a:t>ใส่จานกลมมีรูตรงกลางขนาดต่างกัน </a:t>
            </a:r>
            <a:r>
              <a:rPr lang="en-US" i="1" smtClean="0">
                <a:latin typeface="Times New Roman" pitchFamily="18" charset="0"/>
              </a:rPr>
              <a:t>n</a:t>
            </a:r>
            <a:r>
              <a:rPr lang="en-US" smtClean="0"/>
              <a:t> </a:t>
            </a:r>
            <a:r>
              <a:rPr lang="th-TH" smtClean="0"/>
              <a:t>ใบ  ในเสาต้นซ้ายกองเรียงตามขนาด ใบใหญ่สุดอยู่ล่างสุด</a:t>
            </a:r>
          </a:p>
          <a:p>
            <a:pPr eaLnBrk="1" hangingPunct="1"/>
            <a:r>
              <a:rPr lang="th-TH" smtClean="0"/>
              <a:t>ต้องการ</a:t>
            </a:r>
          </a:p>
          <a:p>
            <a:pPr lvl="1" eaLnBrk="1" hangingPunct="1"/>
            <a:r>
              <a:rPr lang="th-TH" smtClean="0"/>
              <a:t>ย้ายจานทุกใบจากเสาซ้ายไปใส่ที่เสาขวา</a:t>
            </a:r>
          </a:p>
          <a:p>
            <a:pPr lvl="1" eaLnBrk="1" hangingPunct="1"/>
            <a:r>
              <a:rPr lang="th-TH" smtClean="0"/>
              <a:t>ย้ายได้ครั้งละใบ</a:t>
            </a:r>
          </a:p>
          <a:p>
            <a:pPr lvl="1" eaLnBrk="1" hangingPunct="1"/>
            <a:r>
              <a:rPr lang="th-TH" smtClean="0"/>
              <a:t>อนุญาตให้ใบเล็กทับใบใหญ่ได้เท่านั้น</a:t>
            </a:r>
          </a:p>
          <a:p>
            <a:pPr eaLnBrk="1" hangingPunct="1"/>
            <a:r>
              <a:rPr lang="th-TH" smtClean="0"/>
              <a:t>ย้ายอย่างไร </a:t>
            </a:r>
            <a:r>
              <a:rPr lang="en-US" smtClean="0"/>
              <a:t>?</a:t>
            </a:r>
            <a:endParaRPr lang="th-TH" smtClean="0"/>
          </a:p>
        </p:txBody>
      </p:sp>
      <p:pic>
        <p:nvPicPr>
          <p:cNvPr id="464900" name="Picture 4" descr="hanoiTower5"/>
          <p:cNvPicPr>
            <a:picLocks noChangeAspect="1" noChangeArrowheads="1" noCrop="1"/>
          </p:cNvPicPr>
          <p:nvPr>
            <p:ph sz="half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1475" y="4759325"/>
            <a:ext cx="3390900" cy="14097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4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4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49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49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49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49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649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649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902" grpId="0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2857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29289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29003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79237" name="Text Box 5"/>
          <p:cNvSpPr txBox="1">
            <a:spLocks noChangeArrowheads="1"/>
          </p:cNvSpPr>
          <p:nvPr/>
        </p:nvSpPr>
        <p:spPr bwMode="auto">
          <a:xfrm>
            <a:off x="2592388" y="4416425"/>
            <a:ext cx="4022725" cy="466725"/>
          </a:xfrm>
          <a:prstGeom prst="rect">
            <a:avLst/>
          </a:prstGeom>
          <a:solidFill>
            <a:srgbClr val="FAEBD7"/>
          </a:solidFill>
          <a:ln w="9525">
            <a:solidFill>
              <a:srgbClr val="000066"/>
            </a:solidFill>
            <a:miter lim="800000"/>
            <a:headEnd/>
            <a:tailEnd type="none" w="lg" len="med"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move n : a </a:t>
            </a:r>
            <a:r>
              <a:rPr lang="en-US">
                <a:solidFill>
                  <a:schemeClr val="tx2"/>
                </a:solidFill>
                <a:latin typeface="Courier New" pitchFamily="49" charset="0"/>
                <a:sym typeface="Wingdings" pitchFamily="2" charset="2"/>
              </a:rPr>
              <a:t> c</a:t>
            </a:r>
            <a:endParaRPr lang="th-TH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latin typeface="Courier New" pitchFamily="49" charset="0"/>
              </a:rPr>
              <a:t>hanoi</a:t>
            </a:r>
            <a:r>
              <a:rPr lang="en-US" b="1" dirty="0" smtClean="0">
                <a:latin typeface="Courier New" pitchFamily="49" charset="0"/>
              </a:rPr>
              <a:t>( n, a, b, c )</a:t>
            </a:r>
            <a:endParaRPr lang="th-TH" dirty="0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24584" name="Group 8"/>
          <p:cNvGrpSpPr>
            <a:grpSpLocks/>
          </p:cNvGrpSpPr>
          <p:nvPr/>
        </p:nvGrpSpPr>
        <p:grpSpPr bwMode="auto">
          <a:xfrm>
            <a:off x="1636713" y="1455738"/>
            <a:ext cx="6030912" cy="2100262"/>
            <a:chOff x="866" y="1346"/>
            <a:chExt cx="3799" cy="1323"/>
          </a:xfrm>
        </p:grpSpPr>
        <p:grpSp>
          <p:nvGrpSpPr>
            <p:cNvPr id="24596" name="Group 9"/>
            <p:cNvGrpSpPr>
              <a:grpSpLocks/>
            </p:cNvGrpSpPr>
            <p:nvPr/>
          </p:nvGrpSpPr>
          <p:grpSpPr bwMode="auto">
            <a:xfrm>
              <a:off x="866" y="1346"/>
              <a:ext cx="3799" cy="1059"/>
              <a:chOff x="866" y="1346"/>
              <a:chExt cx="3799" cy="1059"/>
            </a:xfrm>
          </p:grpSpPr>
          <p:sp>
            <p:nvSpPr>
              <p:cNvPr id="24600" name="AutoShape 10"/>
              <p:cNvSpPr>
                <a:spLocks noChangeArrowheads="1"/>
              </p:cNvSpPr>
              <p:nvPr/>
            </p:nvSpPr>
            <p:spPr bwMode="auto">
              <a:xfrm>
                <a:off x="3956" y="1346"/>
                <a:ext cx="85" cy="10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C5C5C"/>
                  </a:gs>
                  <a:gs pos="50000">
                    <a:srgbClr val="FFFFFF"/>
                  </a:gs>
                  <a:gs pos="100000">
                    <a:srgbClr val="5C5C5C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1" name="AutoShape 11"/>
              <p:cNvSpPr>
                <a:spLocks noChangeArrowheads="1"/>
              </p:cNvSpPr>
              <p:nvPr/>
            </p:nvSpPr>
            <p:spPr bwMode="auto">
              <a:xfrm>
                <a:off x="2726" y="1346"/>
                <a:ext cx="85" cy="10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C5C5C"/>
                  </a:gs>
                  <a:gs pos="50000">
                    <a:srgbClr val="FFFFFF"/>
                  </a:gs>
                  <a:gs pos="100000">
                    <a:srgbClr val="5C5C5C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2" name="AutoShape 12"/>
              <p:cNvSpPr>
                <a:spLocks noChangeArrowheads="1"/>
              </p:cNvSpPr>
              <p:nvPr/>
            </p:nvSpPr>
            <p:spPr bwMode="auto">
              <a:xfrm>
                <a:off x="1496" y="1346"/>
                <a:ext cx="85" cy="10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5C5C5C"/>
                  </a:gs>
                  <a:gs pos="50000">
                    <a:srgbClr val="FFFFFF"/>
                  </a:gs>
                  <a:gs pos="100000">
                    <a:srgbClr val="5C5C5C"/>
                  </a:gs>
                </a:gsLst>
                <a:lin ang="0" scaled="1"/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3" name="Rectangle 13"/>
              <p:cNvSpPr>
                <a:spLocks noChangeArrowheads="1"/>
              </p:cNvSpPr>
              <p:nvPr/>
            </p:nvSpPr>
            <p:spPr bwMode="auto">
              <a:xfrm>
                <a:off x="866" y="2317"/>
                <a:ext cx="3799" cy="88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597" name="Text Box 14"/>
            <p:cNvSpPr txBox="1">
              <a:spLocks noChangeArrowheads="1"/>
            </p:cNvSpPr>
            <p:nvPr/>
          </p:nvSpPr>
          <p:spPr bwMode="auto">
            <a:xfrm>
              <a:off x="1360" y="2381"/>
              <a:ext cx="34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3600" b="0" i="1">
                  <a:solidFill>
                    <a:schemeClr val="tx2"/>
                  </a:solidFill>
                  <a:latin typeface="Times New Roman" pitchFamily="18" charset="0"/>
                  <a:cs typeface="Angsana New" pitchFamily="18" charset="-34"/>
                </a:rPr>
                <a:t>a</a:t>
              </a:r>
              <a:endParaRPr lang="th-TH" sz="600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24598" name="Text Box 15"/>
            <p:cNvSpPr txBox="1">
              <a:spLocks noChangeArrowheads="1"/>
            </p:cNvSpPr>
            <p:nvPr/>
          </p:nvSpPr>
          <p:spPr bwMode="auto">
            <a:xfrm>
              <a:off x="2589" y="2381"/>
              <a:ext cx="34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3600" b="0" i="1">
                  <a:solidFill>
                    <a:schemeClr val="tx2"/>
                  </a:solidFill>
                  <a:latin typeface="Times New Roman" pitchFamily="18" charset="0"/>
                  <a:cs typeface="Angsana New" pitchFamily="18" charset="-34"/>
                </a:rPr>
                <a:t>b</a:t>
              </a:r>
              <a:endParaRPr lang="th-TH" sz="600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24599" name="Text Box 16"/>
            <p:cNvSpPr txBox="1">
              <a:spLocks noChangeArrowheads="1"/>
            </p:cNvSpPr>
            <p:nvPr/>
          </p:nvSpPr>
          <p:spPr bwMode="auto">
            <a:xfrm>
              <a:off x="3822" y="2381"/>
              <a:ext cx="34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3600" b="0" i="1">
                  <a:solidFill>
                    <a:schemeClr val="tx2"/>
                  </a:solidFill>
                  <a:latin typeface="Times New Roman" pitchFamily="18" charset="0"/>
                  <a:cs typeface="Angsana New" pitchFamily="18" charset="-34"/>
                </a:rPr>
                <a:t>c</a:t>
              </a:r>
              <a:endParaRPr lang="th-TH" sz="600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970088" y="1735138"/>
            <a:ext cx="1449387" cy="947737"/>
            <a:chOff x="1076" y="1522"/>
            <a:chExt cx="913" cy="597"/>
          </a:xfrm>
        </p:grpSpPr>
        <p:sp>
          <p:nvSpPr>
            <p:cNvPr id="24594" name="AutoShape 18"/>
            <p:cNvSpPr>
              <a:spLocks noChangeArrowheads="1"/>
            </p:cNvSpPr>
            <p:nvPr/>
          </p:nvSpPr>
          <p:spPr bwMode="auto">
            <a:xfrm flipV="1">
              <a:off x="1076" y="1522"/>
              <a:ext cx="913" cy="59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820 w 21600"/>
                <a:gd name="T13" fmla="*/ 5825 h 21600"/>
                <a:gd name="T14" fmla="*/ 15780 w 21600"/>
                <a:gd name="T15" fmla="*/ 15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026" y="21600"/>
                  </a:lnTo>
                  <a:lnTo>
                    <a:pt x="1357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C0C0C0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lIns="0" tIns="0" rIns="0" bIns="0"/>
            <a:lstStyle/>
            <a:p>
              <a:endParaRPr lang="th-TH"/>
            </a:p>
          </p:txBody>
        </p:sp>
        <p:sp>
          <p:nvSpPr>
            <p:cNvPr id="24595" name="Text Box 19"/>
            <p:cNvSpPr txBox="1">
              <a:spLocks noChangeArrowheads="1"/>
            </p:cNvSpPr>
            <p:nvPr/>
          </p:nvSpPr>
          <p:spPr bwMode="auto">
            <a:xfrm>
              <a:off x="1227" y="1665"/>
              <a:ext cx="604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algn="ctr" eaLnBrk="1" hangingPunct="1"/>
              <a:r>
                <a:rPr lang="en-US" sz="3600" b="0" i="1">
                  <a:solidFill>
                    <a:schemeClr val="tx2"/>
                  </a:solidFill>
                  <a:latin typeface="Times New Roman" pitchFamily="18" charset="0"/>
                  <a:cs typeface="Angsana New" pitchFamily="18" charset="-34"/>
                </a:rPr>
                <a:t>n</a:t>
              </a:r>
              <a:r>
                <a:rPr lang="en-US" sz="3600" b="0">
                  <a:solidFill>
                    <a:schemeClr val="tx2"/>
                  </a:solidFill>
                  <a:latin typeface="Times New Roman" pitchFamily="18" charset="0"/>
                  <a:cs typeface="Angsana New" pitchFamily="18" charset="-34"/>
                </a:rPr>
                <a:t>–1</a:t>
              </a:r>
              <a:endParaRPr lang="th-TH" sz="600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</p:grpSp>
      <p:sp>
        <p:nvSpPr>
          <p:cNvPr id="479252" name="AutoShape 20"/>
          <p:cNvSpPr>
            <a:spLocks noChangeArrowheads="1"/>
          </p:cNvSpPr>
          <p:nvPr/>
        </p:nvSpPr>
        <p:spPr bwMode="auto">
          <a:xfrm>
            <a:off x="1854200" y="2755900"/>
            <a:ext cx="1700213" cy="177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33333"/>
              </a:gs>
              <a:gs pos="50000">
                <a:srgbClr val="C0C0C0"/>
              </a:gs>
              <a:gs pos="100000">
                <a:srgbClr val="333333"/>
              </a:gs>
            </a:gsLst>
            <a:lin ang="0" scaled="1"/>
          </a:gra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7" name="Freeform 21"/>
          <p:cNvSpPr>
            <a:spLocks/>
          </p:cNvSpPr>
          <p:nvPr/>
        </p:nvSpPr>
        <p:spPr bwMode="auto">
          <a:xfrm>
            <a:off x="4765675" y="104775"/>
            <a:ext cx="1354138" cy="219075"/>
          </a:xfrm>
          <a:custGeom>
            <a:avLst/>
            <a:gdLst>
              <a:gd name="T0" fmla="*/ 0 w 1207"/>
              <a:gd name="T1" fmla="*/ 2147483647 h 140"/>
              <a:gd name="T2" fmla="*/ 2147483647 w 1207"/>
              <a:gd name="T3" fmla="*/ 2147483647 h 140"/>
              <a:gd name="T4" fmla="*/ 2147483647 w 1207"/>
              <a:gd name="T5" fmla="*/ 2147483647 h 140"/>
              <a:gd name="T6" fmla="*/ 2147483647 w 1207"/>
              <a:gd name="T7" fmla="*/ 2147483647 h 140"/>
              <a:gd name="T8" fmla="*/ 2147483647 w 1207"/>
              <a:gd name="T9" fmla="*/ 2147483647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7"/>
              <a:gd name="T16" fmla="*/ 0 h 140"/>
              <a:gd name="T17" fmla="*/ 1207 w 1207"/>
              <a:gd name="T18" fmla="*/ 140 h 1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7" h="140">
                <a:moveTo>
                  <a:pt x="0" y="112"/>
                </a:moveTo>
                <a:cubicBezTo>
                  <a:pt x="53" y="75"/>
                  <a:pt x="107" y="38"/>
                  <a:pt x="211" y="21"/>
                </a:cubicBezTo>
                <a:cubicBezTo>
                  <a:pt x="315" y="4"/>
                  <a:pt x="503" y="12"/>
                  <a:pt x="622" y="12"/>
                </a:cubicBezTo>
                <a:cubicBezTo>
                  <a:pt x="741" y="12"/>
                  <a:pt x="827" y="0"/>
                  <a:pt x="924" y="21"/>
                </a:cubicBezTo>
                <a:cubicBezTo>
                  <a:pt x="1021" y="42"/>
                  <a:pt x="1114" y="91"/>
                  <a:pt x="1207" y="14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/>
          <a:p>
            <a:endParaRPr lang="th-TH"/>
          </a:p>
        </p:txBody>
      </p: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2592388" y="3684588"/>
            <a:ext cx="4027487" cy="571500"/>
            <a:chOff x="1633" y="2622"/>
            <a:chExt cx="2537" cy="360"/>
          </a:xfrm>
        </p:grpSpPr>
        <p:sp>
          <p:nvSpPr>
            <p:cNvPr id="24592" name="Text Box 23"/>
            <p:cNvSpPr txBox="1">
              <a:spLocks noChangeArrowheads="1"/>
            </p:cNvSpPr>
            <p:nvPr/>
          </p:nvSpPr>
          <p:spPr bwMode="auto">
            <a:xfrm>
              <a:off x="1633" y="2688"/>
              <a:ext cx="2537" cy="294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r>
                <a:rPr lang="en-US">
                  <a:solidFill>
                    <a:schemeClr val="tx2"/>
                  </a:solidFill>
                  <a:latin typeface="Courier New" pitchFamily="49" charset="0"/>
                </a:rPr>
                <a:t>hanoi(n – 1, a, c, b)</a:t>
              </a:r>
              <a:endParaRPr lang="th-TH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24593" name="Freeform 24"/>
            <p:cNvSpPr>
              <a:spLocks/>
            </p:cNvSpPr>
            <p:nvPr/>
          </p:nvSpPr>
          <p:spPr bwMode="auto">
            <a:xfrm>
              <a:off x="3237" y="2622"/>
              <a:ext cx="676" cy="148"/>
            </a:xfrm>
            <a:custGeom>
              <a:avLst/>
              <a:gdLst>
                <a:gd name="T0" fmla="*/ 0 w 667"/>
                <a:gd name="T1" fmla="*/ 191 h 130"/>
                <a:gd name="T2" fmla="*/ 179 w 667"/>
                <a:gd name="T3" fmla="*/ 30 h 130"/>
                <a:gd name="T4" fmla="*/ 389 w 667"/>
                <a:gd name="T5" fmla="*/ 17 h 130"/>
                <a:gd name="T6" fmla="*/ 570 w 667"/>
                <a:gd name="T7" fmla="*/ 43 h 130"/>
                <a:gd name="T8" fmla="*/ 694 w 667"/>
                <a:gd name="T9" fmla="*/ 179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7"/>
                <a:gd name="T16" fmla="*/ 0 h 130"/>
                <a:gd name="T17" fmla="*/ 667 w 667"/>
                <a:gd name="T18" fmla="*/ 130 h 1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7" h="130">
                  <a:moveTo>
                    <a:pt x="0" y="130"/>
                  </a:moveTo>
                  <a:cubicBezTo>
                    <a:pt x="55" y="85"/>
                    <a:pt x="111" y="40"/>
                    <a:pt x="173" y="20"/>
                  </a:cubicBezTo>
                  <a:cubicBezTo>
                    <a:pt x="235" y="0"/>
                    <a:pt x="312" y="10"/>
                    <a:pt x="374" y="11"/>
                  </a:cubicBezTo>
                  <a:cubicBezTo>
                    <a:pt x="436" y="12"/>
                    <a:pt x="499" y="11"/>
                    <a:pt x="548" y="29"/>
                  </a:cubicBezTo>
                  <a:cubicBezTo>
                    <a:pt x="597" y="47"/>
                    <a:pt x="632" y="84"/>
                    <a:pt x="667" y="121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592388" y="4918075"/>
            <a:ext cx="4027487" cy="593725"/>
            <a:chOff x="1633" y="3399"/>
            <a:chExt cx="2537" cy="374"/>
          </a:xfrm>
        </p:grpSpPr>
        <p:sp>
          <p:nvSpPr>
            <p:cNvPr id="24590" name="Text Box 26"/>
            <p:cNvSpPr txBox="1">
              <a:spLocks noChangeArrowheads="1"/>
            </p:cNvSpPr>
            <p:nvPr/>
          </p:nvSpPr>
          <p:spPr bwMode="auto">
            <a:xfrm>
              <a:off x="1633" y="3479"/>
              <a:ext cx="2537" cy="294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r>
                <a:rPr lang="en-US">
                  <a:solidFill>
                    <a:schemeClr val="tx2"/>
                  </a:solidFill>
                  <a:latin typeface="Courier New" pitchFamily="49" charset="0"/>
                </a:rPr>
                <a:t>hanoi(n – 1, b, a, c)</a:t>
              </a:r>
              <a:endParaRPr lang="th-TH">
                <a:solidFill>
                  <a:schemeClr val="tx2"/>
                </a:solidFill>
                <a:latin typeface="Courier New" pitchFamily="49" charset="0"/>
              </a:endParaRPr>
            </a:p>
          </p:txBody>
        </p:sp>
        <p:sp>
          <p:nvSpPr>
            <p:cNvPr id="24591" name="Freeform 27"/>
            <p:cNvSpPr>
              <a:spLocks/>
            </p:cNvSpPr>
            <p:nvPr/>
          </p:nvSpPr>
          <p:spPr bwMode="auto">
            <a:xfrm>
              <a:off x="3237" y="3399"/>
              <a:ext cx="676" cy="148"/>
            </a:xfrm>
            <a:custGeom>
              <a:avLst/>
              <a:gdLst>
                <a:gd name="T0" fmla="*/ 0 w 667"/>
                <a:gd name="T1" fmla="*/ 191 h 130"/>
                <a:gd name="T2" fmla="*/ 179 w 667"/>
                <a:gd name="T3" fmla="*/ 30 h 130"/>
                <a:gd name="T4" fmla="*/ 389 w 667"/>
                <a:gd name="T5" fmla="*/ 17 h 130"/>
                <a:gd name="T6" fmla="*/ 570 w 667"/>
                <a:gd name="T7" fmla="*/ 43 h 130"/>
                <a:gd name="T8" fmla="*/ 694 w 667"/>
                <a:gd name="T9" fmla="*/ 179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7"/>
                <a:gd name="T16" fmla="*/ 0 h 130"/>
                <a:gd name="T17" fmla="*/ 667 w 667"/>
                <a:gd name="T18" fmla="*/ 130 h 1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7" h="130">
                  <a:moveTo>
                    <a:pt x="0" y="130"/>
                  </a:moveTo>
                  <a:cubicBezTo>
                    <a:pt x="55" y="85"/>
                    <a:pt x="111" y="40"/>
                    <a:pt x="173" y="20"/>
                  </a:cubicBezTo>
                  <a:cubicBezTo>
                    <a:pt x="235" y="0"/>
                    <a:pt x="312" y="10"/>
                    <a:pt x="374" y="11"/>
                  </a:cubicBezTo>
                  <a:cubicBezTo>
                    <a:pt x="436" y="12"/>
                    <a:pt x="499" y="11"/>
                    <a:pt x="548" y="29"/>
                  </a:cubicBezTo>
                  <a:cubicBezTo>
                    <a:pt x="597" y="47"/>
                    <a:pt x="632" y="84"/>
                    <a:pt x="667" y="121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th-T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54913E-6 L -8.33333E-7 -0.19236 L 0.21424 -0.19236 L 0.21424 0.0444 " pathEditMode="relative" ptsTypes="AA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7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23699E-6 L 8.33333E-7 -0.2326 L 0.42709 -0.2326 L 0.42709 0.00855 " pathEditMode="relative" ptsTypes="AAAA">
                                      <p:cBhvr>
                                        <p:cTn id="20" dur="2000" fill="hold"/>
                                        <p:tgtEl>
                                          <p:spTgt spid="479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424 0.0444 L 0.21424 -0.19468 L 0.42865 -0.19468 L 0.42865 0.01041 " pathEditMode="relative" ptsTypes="AAAA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7" grpId="0" animBg="1"/>
      <p:bldP spid="47925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hanoiTower3"/>
          <p:cNvPicPr>
            <a:picLocks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60463" y="2444750"/>
            <a:ext cx="3390900" cy="1409700"/>
          </a:xfrm>
          <a:noFill/>
        </p:spPr>
      </p:pic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โปรแกรมแก้ปัญหา </a:t>
            </a:r>
            <a:r>
              <a:rPr lang="en-US"/>
              <a:t>Tower of Hanoi</a:t>
            </a:r>
            <a:endParaRPr lang="th-TH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730375" y="2652713"/>
            <a:ext cx="336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  <a:endParaRPr lang="th-TH"/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2749550" y="2652713"/>
            <a:ext cx="333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/>
              <a:t>B</a:t>
            </a:r>
            <a:endParaRPr lang="th-TH"/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3722688" y="2652713"/>
            <a:ext cx="336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/>
              <a:t>C</a:t>
            </a:r>
            <a:endParaRPr lang="th-TH"/>
          </a:p>
        </p:txBody>
      </p:sp>
      <p:sp>
        <p:nvSpPr>
          <p:cNvPr id="25608" name="Text Box 10"/>
          <p:cNvSpPr txBox="1">
            <a:spLocks noChangeArrowheads="1"/>
          </p:cNvSpPr>
          <p:nvPr/>
        </p:nvSpPr>
        <p:spPr bwMode="auto">
          <a:xfrm>
            <a:off x="5692775" y="2159000"/>
            <a:ext cx="2241550" cy="2024063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1800">
                <a:latin typeface="Courier New" pitchFamily="49" charset="0"/>
              </a:rPr>
              <a:t>move 1 : A -&gt; C</a:t>
            </a:r>
          </a:p>
          <a:p>
            <a:pPr eaLnBrk="1" hangingPunct="1"/>
            <a:r>
              <a:rPr lang="en-US" sz="1800">
                <a:latin typeface="Courier New" pitchFamily="49" charset="0"/>
              </a:rPr>
              <a:t>move 2 : A -&gt; B</a:t>
            </a:r>
          </a:p>
          <a:p>
            <a:pPr eaLnBrk="1" hangingPunct="1"/>
            <a:r>
              <a:rPr lang="en-US" sz="1800">
                <a:latin typeface="Courier New" pitchFamily="49" charset="0"/>
              </a:rPr>
              <a:t>move 1 : C -&gt; B</a:t>
            </a:r>
          </a:p>
          <a:p>
            <a:pPr eaLnBrk="1" hangingPunct="1"/>
            <a:r>
              <a:rPr lang="en-US" sz="1800">
                <a:latin typeface="Courier New" pitchFamily="49" charset="0"/>
              </a:rPr>
              <a:t>move 3 : A -&gt; C</a:t>
            </a:r>
          </a:p>
          <a:p>
            <a:pPr eaLnBrk="1" hangingPunct="1"/>
            <a:r>
              <a:rPr lang="en-US" sz="1800">
                <a:latin typeface="Courier New" pitchFamily="49" charset="0"/>
              </a:rPr>
              <a:t>move 1 : B -&gt; A</a:t>
            </a:r>
          </a:p>
          <a:p>
            <a:pPr eaLnBrk="1" hangingPunct="1"/>
            <a:r>
              <a:rPr lang="en-US" sz="1800">
                <a:latin typeface="Courier New" pitchFamily="49" charset="0"/>
              </a:rPr>
              <a:t>move 2 : B -&gt; C</a:t>
            </a:r>
          </a:p>
          <a:p>
            <a:pPr eaLnBrk="1" hangingPunct="1"/>
            <a:r>
              <a:rPr lang="en-US" sz="1800">
                <a:latin typeface="Courier New" pitchFamily="49" charset="0"/>
              </a:rPr>
              <a:t>move 1 : A -&gt; C</a:t>
            </a:r>
            <a:endParaRPr lang="th-TH" sz="18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โปรแกรมแก้ปัญหา </a:t>
            </a:r>
            <a:r>
              <a:rPr lang="en-US"/>
              <a:t>Tower of Hanoi</a:t>
            </a:r>
            <a:endParaRPr lang="th-TH"/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122238" y="1044575"/>
            <a:ext cx="6308725" cy="421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hanoi(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n, </a:t>
            </a: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th-TH" sz="200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</a:t>
            </a:r>
            <a:r>
              <a:rPr lang="th-TH" sz="200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ng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th-TH" sz="200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pPr eaLnBrk="1" hangingPunct="1"/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(n == 0)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eaLnBrk="1" hangingPunct="1"/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hanoi(n - 1,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eaLnBrk="1" hangingPunct="1"/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th-TH" sz="200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.out.println(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"move "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n + </a:t>
            </a: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 : "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th-TH" sz="200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" -&gt; "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eaLnBrk="1" hangingPunct="1"/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hanoi(n - 1,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  <p:sp>
        <p:nvSpPr>
          <p:cNvPr id="410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graphicFrame>
        <p:nvGraphicFramePr>
          <p:cNvPr id="40961" name="Object 1"/>
          <p:cNvGraphicFramePr>
            <a:graphicFrameLocks noChangeAspect="1"/>
          </p:cNvGraphicFramePr>
          <p:nvPr/>
        </p:nvGraphicFramePr>
        <p:xfrm>
          <a:off x="6524625" y="838200"/>
          <a:ext cx="2573338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Picture" r:id="rId3" imgW="1998874" imgH="734011" progId="Word.Picture.8">
                  <p:embed/>
                </p:oleObj>
              </mc:Choice>
              <mc:Fallback>
                <p:oleObj name="Picture" r:id="rId3" imgW="1998874" imgH="734011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25" y="838200"/>
                        <a:ext cx="2573338" cy="949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6524625" y="1866900"/>
          <a:ext cx="2573338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Picture" r:id="rId5" imgW="1998874" imgH="734011" progId="Word.Picture.8">
                  <p:embed/>
                </p:oleObj>
              </mc:Choice>
              <mc:Fallback>
                <p:oleObj name="Picture" r:id="rId5" imgW="1998874" imgH="734011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25" y="1866900"/>
                        <a:ext cx="2573338" cy="949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6524625" y="2978150"/>
          <a:ext cx="2573338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Picture" r:id="rId7" imgW="1998874" imgH="734011" progId="Word.Picture.8">
                  <p:embed/>
                </p:oleObj>
              </mc:Choice>
              <mc:Fallback>
                <p:oleObj name="Picture" r:id="rId7" imgW="1998874" imgH="734011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25" y="2978150"/>
                        <a:ext cx="2573338" cy="949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6524625" y="4121150"/>
          <a:ext cx="2573338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Picture" r:id="rId9" imgW="1998874" imgH="734011" progId="Word.Picture.8">
                  <p:embed/>
                </p:oleObj>
              </mc:Choice>
              <mc:Fallback>
                <p:oleObj name="Picture" r:id="rId9" imgW="1998874" imgH="734011" progId="Word.Picture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25" y="4121150"/>
                        <a:ext cx="2573338" cy="949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56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56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560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56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เมท็อดแบบเรียกซ้ำ กับ วงวน</a:t>
            </a:r>
            <a:endParaRPr lang="th-T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เมท็อดแบบเรียกซ้ำ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h-TH" dirty="0" smtClean="0"/>
              <a:t>ข้อดี</a:t>
            </a:r>
          </a:p>
          <a:p>
            <a:pPr lvl="1"/>
            <a:r>
              <a:rPr lang="th-TH" dirty="0" smtClean="0"/>
              <a:t>สั้น, กระชับ, อ่านง่าย</a:t>
            </a:r>
          </a:p>
          <a:p>
            <a:pPr lvl="1"/>
            <a:r>
              <a:rPr lang="th-TH" dirty="0" smtClean="0"/>
              <a:t>เขียนจากความสัมพันธ์เวียนเกิดได้ง่าย</a:t>
            </a:r>
          </a:p>
          <a:p>
            <a:pPr lvl="1"/>
            <a:endParaRPr lang="th-TH" dirty="0" smtClean="0"/>
          </a:p>
          <a:p>
            <a:r>
              <a:rPr lang="th-TH" dirty="0" smtClean="0"/>
              <a:t>ข้อเสีย</a:t>
            </a:r>
          </a:p>
          <a:p>
            <a:pPr lvl="1"/>
            <a:r>
              <a:rPr lang="th-TH" dirty="0" smtClean="0"/>
              <a:t>ทำงานช้า</a:t>
            </a:r>
          </a:p>
          <a:p>
            <a:pPr lvl="1"/>
            <a:r>
              <a:rPr lang="th-TH" smtClean="0"/>
              <a:t>เปลืองหน่วยความจำ ถ้าไม่ระวังอาจทำให้หน่วยความจำเต็มได้ </a:t>
            </a:r>
            <a:endParaRPr lang="th-TH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th-TH" dirty="0" smtClean="0"/>
              <a:t>วงวน</a:t>
            </a:r>
            <a:endParaRPr lang="th-TH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th-TH" dirty="0" smtClean="0"/>
              <a:t>ข้อดี</a:t>
            </a:r>
          </a:p>
          <a:p>
            <a:pPr lvl="1"/>
            <a:r>
              <a:rPr lang="th-TH" dirty="0" smtClean="0"/>
              <a:t>ทำงานเร็ว</a:t>
            </a:r>
          </a:p>
          <a:p>
            <a:pPr lvl="1"/>
            <a:endParaRPr lang="th-TH" dirty="0"/>
          </a:p>
          <a:p>
            <a:pPr marL="457200" lvl="1" indent="0">
              <a:buNone/>
            </a:pPr>
            <a:endParaRPr lang="th-TH" dirty="0"/>
          </a:p>
          <a:p>
            <a:endParaRPr lang="th-TH" dirty="0" smtClean="0"/>
          </a:p>
          <a:p>
            <a:r>
              <a:rPr lang="th-TH" dirty="0" smtClean="0"/>
              <a:t>ข้อเสีย</a:t>
            </a:r>
          </a:p>
          <a:p>
            <a:pPr lvl="1"/>
            <a:r>
              <a:rPr lang="th-TH" dirty="0" smtClean="0"/>
              <a:t>ซับซ้อน</a:t>
            </a:r>
          </a:p>
          <a:p>
            <a:pPr lvl="1"/>
            <a:r>
              <a:rPr lang="th-TH" dirty="0" smtClean="0"/>
              <a:t>อ่านเข้าใจยากทำให้ดีบักได้ยาก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265253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dirty="0" smtClean="0"/>
              <a:t> = </a:t>
            </a:r>
            <a:r>
              <a:rPr lang="th-TH" dirty="0" smtClean="0"/>
              <a:t>0, </a:t>
            </a:r>
            <a:r>
              <a:rPr lang="th-TH" dirty="0"/>
              <a:t>1, 3, 6, 10, 15, ...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050"/>
            <a:ext cx="7920037" cy="1230313"/>
          </a:xfrm>
        </p:spPr>
        <p:txBody>
          <a:bodyPr/>
          <a:lstStyle/>
          <a:p>
            <a:pPr eaLnBrk="1" hangingPunct="1"/>
            <a:r>
              <a:rPr lang="th-TH" smtClean="0"/>
              <a:t>รู้ว่า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= (0+1+2+...+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th-TH" smtClean="0">
              <a:latin typeface="Times New Roman" pitchFamily="18" charset="0"/>
            </a:endParaRP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th-TH" smtClean="0"/>
              <a:t>รู้ว่า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 + n  </a:t>
            </a:r>
            <a:r>
              <a:rPr lang="th-TH" smtClean="0"/>
              <a:t>เมื่อ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&gt; 0</a:t>
            </a:r>
            <a:r>
              <a:rPr lang="en-US" smtClean="0"/>
              <a:t>,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= 0</a:t>
            </a:r>
            <a:endParaRPr lang="th-TH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th-TH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185863" y="4062413"/>
            <a:ext cx="6561137" cy="1939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a(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n) {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(n &lt;= 0)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0;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else</a:t>
            </a:r>
            <a:endParaRPr lang="en-US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a(n-1) + n;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}</a:t>
            </a:r>
          </a:p>
        </p:txBody>
      </p:sp>
      <p:sp>
        <p:nvSpPr>
          <p:cNvPr id="8197" name="Freeform 12"/>
          <p:cNvSpPr>
            <a:spLocks/>
          </p:cNvSpPr>
          <p:nvPr/>
        </p:nvSpPr>
        <p:spPr bwMode="auto">
          <a:xfrm>
            <a:off x="3516313" y="3798888"/>
            <a:ext cx="2482850" cy="1150937"/>
          </a:xfrm>
          <a:custGeom>
            <a:avLst/>
            <a:gdLst>
              <a:gd name="T0" fmla="*/ 2405287 w 2482948"/>
              <a:gd name="T1" fmla="*/ 0 h 1151206"/>
              <a:gd name="T2" fmla="*/ 2334960 w 2482948"/>
              <a:gd name="T3" fmla="*/ 815353 h 1151206"/>
              <a:gd name="T4" fmla="*/ 1519130 w 2482948"/>
              <a:gd name="T5" fmla="*/ 1096512 h 1151206"/>
              <a:gd name="T6" fmla="*/ 0 w 2482948"/>
              <a:gd name="T7" fmla="*/ 1138685 h 1151206"/>
              <a:gd name="T8" fmla="*/ 0 60000 65536"/>
              <a:gd name="T9" fmla="*/ 0 60000 65536"/>
              <a:gd name="T10" fmla="*/ 0 60000 65536"/>
              <a:gd name="T11" fmla="*/ 0 60000 65536"/>
              <a:gd name="T12" fmla="*/ 0 w 2482948"/>
              <a:gd name="T13" fmla="*/ 0 h 1151206"/>
              <a:gd name="T14" fmla="*/ 2482948 w 2482948"/>
              <a:gd name="T15" fmla="*/ 1151206 h 11512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82948" h="1151206">
                <a:moveTo>
                  <a:pt x="2405575" y="0"/>
                </a:moveTo>
                <a:cubicBezTo>
                  <a:pt x="2444261" y="316523"/>
                  <a:pt x="2482948" y="633046"/>
                  <a:pt x="2335237" y="815926"/>
                </a:cubicBezTo>
                <a:cubicBezTo>
                  <a:pt x="2187526" y="998806"/>
                  <a:pt x="1908516" y="1043354"/>
                  <a:pt x="1519310" y="1097280"/>
                </a:cubicBezTo>
                <a:cubicBezTo>
                  <a:pt x="1130104" y="1151206"/>
                  <a:pt x="565052" y="1145344"/>
                  <a:pt x="0" y="1139483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8198" name="Freeform 13"/>
          <p:cNvSpPr>
            <a:spLocks/>
          </p:cNvSpPr>
          <p:nvPr/>
        </p:nvSpPr>
        <p:spPr bwMode="auto">
          <a:xfrm>
            <a:off x="3136900" y="3811588"/>
            <a:ext cx="298450" cy="1590675"/>
          </a:xfrm>
          <a:custGeom>
            <a:avLst/>
            <a:gdLst>
              <a:gd name="T0" fmla="*/ 0 w 297766"/>
              <a:gd name="T1" fmla="*/ 0 h 1589650"/>
              <a:gd name="T2" fmla="*/ 226637 w 297766"/>
              <a:gd name="T3" fmla="*/ 197329 h 1589650"/>
              <a:gd name="T4" fmla="*/ 297462 w 297766"/>
              <a:gd name="T5" fmla="*/ 690652 h 1589650"/>
              <a:gd name="T6" fmla="*/ 240803 w 297766"/>
              <a:gd name="T7" fmla="*/ 1592727 h 1589650"/>
              <a:gd name="T8" fmla="*/ 0 60000 65536"/>
              <a:gd name="T9" fmla="*/ 0 60000 65536"/>
              <a:gd name="T10" fmla="*/ 0 60000 65536"/>
              <a:gd name="T11" fmla="*/ 0 60000 65536"/>
              <a:gd name="T12" fmla="*/ 0 w 297766"/>
              <a:gd name="T13" fmla="*/ 0 h 1589650"/>
              <a:gd name="T14" fmla="*/ 297766 w 297766"/>
              <a:gd name="T15" fmla="*/ 1589650 h 15896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7766" h="1589650">
                <a:moveTo>
                  <a:pt x="0" y="0"/>
                </a:moveTo>
                <a:cubicBezTo>
                  <a:pt x="87923" y="41031"/>
                  <a:pt x="175846" y="82062"/>
                  <a:pt x="225083" y="196948"/>
                </a:cubicBezTo>
                <a:cubicBezTo>
                  <a:pt x="274320" y="311834"/>
                  <a:pt x="293076" y="457200"/>
                  <a:pt x="295421" y="689317"/>
                </a:cubicBezTo>
                <a:cubicBezTo>
                  <a:pt x="297766" y="921434"/>
                  <a:pt x="239151" y="1589650"/>
                  <a:pt x="239151" y="158965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181100" y="1428750"/>
            <a:ext cx="6681788" cy="1943100"/>
            <a:chOff x="1181100" y="1428750"/>
            <a:chExt cx="6681788" cy="1943100"/>
          </a:xfrm>
        </p:grpSpPr>
        <p:sp>
          <p:nvSpPr>
            <p:cNvPr id="9225" name="Text Box 4"/>
            <p:cNvSpPr txBox="1">
              <a:spLocks noChangeArrowheads="1"/>
            </p:cNvSpPr>
            <p:nvPr/>
          </p:nvSpPr>
          <p:spPr bwMode="auto">
            <a:xfrm>
              <a:off x="1181100" y="1431925"/>
              <a:ext cx="6678613" cy="19399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  <a:r>
                <a:rPr lang="en-US" sz="2000">
                  <a:solidFill>
                    <a:srgbClr val="0000C0"/>
                  </a:solidFill>
                  <a:latin typeface="Courier New" pitchFamily="49" charset="0"/>
                </a:rPr>
                <a:t>public</a:t>
              </a:r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  <a:r>
                <a:rPr lang="en-US" sz="2000">
                  <a:solidFill>
                    <a:srgbClr val="0000C0"/>
                  </a:solidFill>
                  <a:latin typeface="Courier New" pitchFamily="49" charset="0"/>
                </a:rPr>
                <a:t>static</a:t>
              </a:r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</a:t>
              </a:r>
              <a:r>
                <a:rPr lang="en-US" sz="2000">
                  <a:solidFill>
                    <a:srgbClr val="0000C0"/>
                  </a:solidFill>
                  <a:latin typeface="Courier New" pitchFamily="49" charset="0"/>
                </a:rPr>
                <a:t>int</a:t>
              </a:r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a(</a:t>
              </a:r>
              <a:r>
                <a:rPr lang="en-US" sz="2000">
                  <a:solidFill>
                    <a:srgbClr val="0000C0"/>
                  </a:solidFill>
                  <a:latin typeface="Courier New" pitchFamily="49" charset="0"/>
                </a:rPr>
                <a:t>int</a:t>
              </a:r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n) {</a:t>
              </a:r>
            </a:p>
            <a:p>
              <a:pPr eaLnBrk="1" hangingPunct="1"/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  </a:t>
              </a:r>
              <a:r>
                <a:rPr lang="en-US" sz="2000">
                  <a:solidFill>
                    <a:srgbClr val="0000C0"/>
                  </a:solidFill>
                  <a:latin typeface="Courier New" pitchFamily="49" charset="0"/>
                </a:rPr>
                <a:t>int</a:t>
              </a:r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s = 0;</a:t>
              </a:r>
            </a:p>
            <a:p>
              <a:pPr eaLnBrk="1" hangingPunct="1"/>
              <a:r>
                <a:rPr lang="nn-NO" sz="2000">
                  <a:solidFill>
                    <a:srgbClr val="000000"/>
                  </a:solidFill>
                  <a:latin typeface="Courier New" pitchFamily="49" charset="0"/>
                </a:rPr>
                <a:t>   </a:t>
              </a:r>
              <a:r>
                <a:rPr lang="nn-NO" sz="2000">
                  <a:solidFill>
                    <a:srgbClr val="0000C0"/>
                  </a:solidFill>
                  <a:latin typeface="Courier New" pitchFamily="49" charset="0"/>
                </a:rPr>
                <a:t>for</a:t>
              </a:r>
              <a:r>
                <a:rPr lang="nn-NO" sz="2000">
                  <a:solidFill>
                    <a:srgbClr val="000000"/>
                  </a:solidFill>
                  <a:latin typeface="Courier New" pitchFamily="49" charset="0"/>
                </a:rPr>
                <a:t> (</a:t>
              </a:r>
              <a:r>
                <a:rPr lang="nn-NO" sz="2000">
                  <a:solidFill>
                    <a:srgbClr val="0000C0"/>
                  </a:solidFill>
                  <a:latin typeface="Courier New" pitchFamily="49" charset="0"/>
                </a:rPr>
                <a:t>int</a:t>
              </a:r>
              <a:r>
                <a:rPr lang="nn-NO" sz="2000">
                  <a:solidFill>
                    <a:srgbClr val="000000"/>
                  </a:solidFill>
                  <a:latin typeface="Courier New" pitchFamily="49" charset="0"/>
                </a:rPr>
                <a:t> i = 0; i &lt;= n; i++)</a:t>
              </a:r>
            </a:p>
            <a:p>
              <a:pPr eaLnBrk="1" hangingPunct="1"/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    s += i;</a:t>
              </a:r>
            </a:p>
            <a:p>
              <a:pPr eaLnBrk="1" hangingPunct="1"/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  </a:t>
              </a:r>
              <a:r>
                <a:rPr lang="en-US" sz="2000">
                  <a:solidFill>
                    <a:srgbClr val="0000C0"/>
                  </a:solidFill>
                  <a:latin typeface="Courier New" pitchFamily="49" charset="0"/>
                </a:rPr>
                <a:t>return</a:t>
              </a:r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s;</a:t>
              </a:r>
            </a:p>
            <a:p>
              <a:pPr eaLnBrk="1" hangingPunct="1"/>
              <a:r>
                <a:rPr lang="en-US" sz="2000">
                  <a:solidFill>
                    <a:srgbClr val="000000"/>
                  </a:solidFill>
                  <a:latin typeface="Courier New" pitchFamily="49" charset="0"/>
                </a:rPr>
                <a:t> }</a:t>
              </a:r>
            </a:p>
          </p:txBody>
        </p:sp>
        <p:sp>
          <p:nvSpPr>
            <p:cNvPr id="9226" name="Text Box 4"/>
            <p:cNvSpPr txBox="1">
              <a:spLocks noChangeArrowheads="1"/>
            </p:cNvSpPr>
            <p:nvPr/>
          </p:nvSpPr>
          <p:spPr bwMode="auto">
            <a:xfrm>
              <a:off x="6797675" y="1428750"/>
              <a:ext cx="1065213" cy="40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r>
                <a:rPr lang="th-TH" sz="2000" b="0"/>
                <a:t>แบบที่ </a:t>
              </a:r>
              <a:r>
                <a:rPr lang="en-US" sz="2000" b="0"/>
                <a:t>1</a:t>
              </a:r>
              <a:endParaRPr lang="th-TH" sz="2000" b="0"/>
            </a:p>
          </p:txBody>
        </p:sp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84963" y="4059238"/>
            <a:ext cx="1065212" cy="4064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sz="2000" b="0"/>
              <a:t>แบบที่ </a:t>
            </a:r>
            <a:r>
              <a:rPr lang="en-US" sz="2000" b="0"/>
              <a:t>2</a:t>
            </a:r>
            <a:endParaRPr lang="th-TH" sz="20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19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6" grpId="0" build="p" animBg="1"/>
      <p:bldP spid="8197" grpId="0" animBg="1"/>
      <p:bldP spid="8198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</a:t>
            </a:r>
            <a:r>
              <a:rPr lang="en-US" baseline="-25000" dirty="0" smtClean="0"/>
              <a:t>n</a:t>
            </a:r>
            <a:r>
              <a:rPr lang="en-US" dirty="0" smtClean="0"/>
              <a:t> = </a:t>
            </a:r>
            <a:r>
              <a:rPr lang="th-TH" dirty="0" smtClean="0"/>
              <a:t>0, </a:t>
            </a:r>
            <a:r>
              <a:rPr lang="th-TH" dirty="0"/>
              <a:t>1, 1, 2, 3, 5, 8, 13, </a:t>
            </a:r>
            <a:r>
              <a:rPr lang="th-TH" dirty="0" smtClean="0"/>
              <a:t>...</a:t>
            </a:r>
            <a:endParaRPr lang="th-TH" dirty="0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1165225" y="3533775"/>
            <a:ext cx="6586538" cy="3170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fib(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n) {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(n &lt; 2)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fn2 = 0, fn1 = 1, fn = 1;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for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i = 2; i &lt;= n; i++) {</a:t>
            </a:r>
          </a:p>
          <a:p>
            <a:pPr eaLnBrk="1" hangingPunct="1"/>
            <a:endParaRPr lang="en-US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/>
            <a:endParaRPr lang="th-TH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/>
            <a:endParaRPr lang="en-US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fn;</a:t>
            </a: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pt-BR" sz="20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168400" y="865188"/>
            <a:ext cx="6583363" cy="2554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fib(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(n &lt; 2)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n;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f =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[n + 1];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f[0] = 0; f[1] = 1;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2; i &lt;= n; i++) 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f[i] = f[i-1] + f[i-2];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f[n];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684963" y="852488"/>
            <a:ext cx="1065212" cy="4064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sz="2000" b="0"/>
              <a:t>แบบที่ </a:t>
            </a:r>
            <a:r>
              <a:rPr lang="en-US" sz="2000" b="0"/>
              <a:t>1</a:t>
            </a:r>
            <a:endParaRPr lang="th-TH" sz="2000" b="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684963" y="3525838"/>
            <a:ext cx="1065212" cy="4064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sz="2000" b="0"/>
              <a:t>แบบที่ </a:t>
            </a:r>
            <a:r>
              <a:rPr lang="en-US" sz="2000" b="0"/>
              <a:t>2</a:t>
            </a:r>
            <a:endParaRPr lang="th-TH" sz="2000" b="0"/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4143375" y="6072188"/>
            <a:ext cx="2117725" cy="549275"/>
          </a:xfrm>
          <a:prstGeom prst="wedgeRoundRectCallout">
            <a:avLst>
              <a:gd name="adj1" fmla="val -71912"/>
              <a:gd name="adj2" fmla="val -52778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th-TH" b="0" dirty="0">
                <a:latin typeface="Angsana New" pitchFamily="18" charset="-34"/>
              </a:rPr>
              <a:t>ลองเขียนดู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5500688" y="2928938"/>
            <a:ext cx="2166937" cy="461962"/>
            <a:chOff x="4929190" y="2928934"/>
            <a:chExt cx="2166182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929190" y="2928934"/>
              <a:ext cx="380867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0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86253" y="2928934"/>
              <a:ext cx="380867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1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43316" y="2928934"/>
              <a:ext cx="380867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1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00379" y="2928934"/>
              <a:ext cx="380867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2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57442" y="2928934"/>
              <a:ext cx="380867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3</a:t>
              </a:r>
              <a:endParaRPr lang="th-TH" dirty="0">
                <a:latin typeface="Courier New" pitchFamily="49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14505" y="2928934"/>
              <a:ext cx="380867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Courier New" pitchFamily="49" charset="0"/>
                  <a:cs typeface="Courier New" pitchFamily="49" charset="0"/>
                </a:rPr>
                <a:t>5</a:t>
              </a:r>
              <a:endParaRPr lang="th-TH" dirty="0">
                <a:latin typeface="Courier New" pitchFamily="49" charset="0"/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6572250" y="4572000"/>
            <a:ext cx="2357438" cy="1938338"/>
            <a:chOff x="6572264" y="4143380"/>
            <a:chExt cx="2357454" cy="1938992"/>
          </a:xfrm>
        </p:grpSpPr>
        <p:sp>
          <p:nvSpPr>
            <p:cNvPr id="20" name="TextBox 19"/>
            <p:cNvSpPr txBox="1"/>
            <p:nvPr/>
          </p:nvSpPr>
          <p:spPr>
            <a:xfrm>
              <a:off x="6572264" y="4143380"/>
              <a:ext cx="2357454" cy="19389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 fn2  fn1   fn</a:t>
              </a:r>
            </a:p>
            <a:p>
              <a:pPr>
                <a:defRPr/>
              </a:pP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  0  + 1 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  <a:sym typeface="Wingdings" pitchFamily="2" charset="2"/>
                </a:rPr>
                <a:t> =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 1</a:t>
              </a:r>
            </a:p>
            <a:p>
              <a:pPr>
                <a:defRPr/>
              </a:pP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  1  + 1 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  <a:sym typeface="Wingdings" pitchFamily="2" charset="2"/>
                </a:rPr>
                <a:t> 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= 2</a:t>
              </a:r>
            </a:p>
            <a:p>
              <a:pPr>
                <a:defRPr/>
              </a:pP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  1  + 2 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  <a:sym typeface="Wingdings" pitchFamily="2" charset="2"/>
                </a:rPr>
                <a:t> 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= 3</a:t>
              </a:r>
            </a:p>
            <a:p>
              <a:pPr>
                <a:defRPr/>
              </a:pP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  2  + 3 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  <a:sym typeface="Wingdings" pitchFamily="2" charset="2"/>
                </a:rPr>
                <a:t> 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= 5</a:t>
              </a:r>
            </a:p>
            <a:p>
              <a:pPr>
                <a:defRPr/>
              </a:pP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  3  + 5 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  <a:sym typeface="Wingdings" pitchFamily="2" charset="2"/>
                </a:rPr>
                <a:t> 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= 8</a:t>
              </a:r>
              <a:endParaRPr lang="th-TH" sz="2000" dirty="0">
                <a:latin typeface="Courier New" pitchFamily="49" charset="0"/>
              </a:endParaRPr>
            </a:p>
          </p:txBody>
        </p:sp>
        <p:cxnSp>
          <p:nvCxnSpPr>
            <p:cNvPr id="10251" name="Straight Arrow Connector 21"/>
            <p:cNvCxnSpPr>
              <a:cxnSpLocks noChangeShapeType="1"/>
            </p:cNvCxnSpPr>
            <p:nvPr/>
          </p:nvCxnSpPr>
          <p:spPr bwMode="auto">
            <a:xfrm rot="10800000" flipV="1">
              <a:off x="7143768" y="4643446"/>
              <a:ext cx="571504" cy="21431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52" name="Straight Arrow Connector 22"/>
            <p:cNvCxnSpPr>
              <a:cxnSpLocks noChangeShapeType="1"/>
            </p:cNvCxnSpPr>
            <p:nvPr/>
          </p:nvCxnSpPr>
          <p:spPr bwMode="auto">
            <a:xfrm rot="10800000" flipV="1">
              <a:off x="7929586" y="4643446"/>
              <a:ext cx="500066" cy="21431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53" name="Straight Arrow Connector 27"/>
            <p:cNvCxnSpPr>
              <a:cxnSpLocks noChangeShapeType="1"/>
            </p:cNvCxnSpPr>
            <p:nvPr/>
          </p:nvCxnSpPr>
          <p:spPr bwMode="auto">
            <a:xfrm rot="10800000" flipV="1">
              <a:off x="7143768" y="5000636"/>
              <a:ext cx="571504" cy="21431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54" name="Straight Arrow Connector 28"/>
            <p:cNvCxnSpPr>
              <a:cxnSpLocks noChangeShapeType="1"/>
            </p:cNvCxnSpPr>
            <p:nvPr/>
          </p:nvCxnSpPr>
          <p:spPr bwMode="auto">
            <a:xfrm rot="10800000" flipV="1">
              <a:off x="7929586" y="5000636"/>
              <a:ext cx="500066" cy="21431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55" name="Straight Arrow Connector 29"/>
            <p:cNvCxnSpPr>
              <a:cxnSpLocks noChangeShapeType="1"/>
            </p:cNvCxnSpPr>
            <p:nvPr/>
          </p:nvCxnSpPr>
          <p:spPr bwMode="auto">
            <a:xfrm rot="10800000" flipV="1">
              <a:off x="7143768" y="5286388"/>
              <a:ext cx="571504" cy="21431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56" name="Straight Arrow Connector 30"/>
            <p:cNvCxnSpPr>
              <a:cxnSpLocks noChangeShapeType="1"/>
            </p:cNvCxnSpPr>
            <p:nvPr/>
          </p:nvCxnSpPr>
          <p:spPr bwMode="auto">
            <a:xfrm rot="10800000" flipV="1">
              <a:off x="7929586" y="5286388"/>
              <a:ext cx="500066" cy="21431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57" name="Straight Arrow Connector 31"/>
            <p:cNvCxnSpPr>
              <a:cxnSpLocks noChangeShapeType="1"/>
            </p:cNvCxnSpPr>
            <p:nvPr/>
          </p:nvCxnSpPr>
          <p:spPr bwMode="auto">
            <a:xfrm rot="10800000" flipV="1">
              <a:off x="7143768" y="5643578"/>
              <a:ext cx="571504" cy="21431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58" name="Straight Arrow Connector 32"/>
            <p:cNvCxnSpPr>
              <a:cxnSpLocks noChangeShapeType="1"/>
            </p:cNvCxnSpPr>
            <p:nvPr/>
          </p:nvCxnSpPr>
          <p:spPr bwMode="auto">
            <a:xfrm rot="10800000" flipV="1">
              <a:off x="7929586" y="5643578"/>
              <a:ext cx="500066" cy="21431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nimBg="1"/>
      <p:bldP spid="9220" grpId="0" build="p" animBg="1"/>
      <p:bldP spid="15" grpId="0" animBg="1"/>
      <p:bldP spid="1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</a:t>
            </a:r>
            <a:r>
              <a:rPr lang="en-US" baseline="-25000" dirty="0" smtClean="0"/>
              <a:t>n</a:t>
            </a:r>
            <a:r>
              <a:rPr lang="en-US" dirty="0" smtClean="0"/>
              <a:t> = </a:t>
            </a:r>
            <a:r>
              <a:rPr lang="th-TH" dirty="0" smtClean="0"/>
              <a:t>0, </a:t>
            </a:r>
            <a:r>
              <a:rPr lang="th-TH" dirty="0"/>
              <a:t>1, 1, 2, 3, 5, 8, 13, </a:t>
            </a:r>
            <a:r>
              <a:rPr lang="th-TH" dirty="0" smtClean="0"/>
              <a:t>...</a:t>
            </a:r>
            <a:endParaRPr lang="th-TH" dirty="0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247775" y="1939925"/>
            <a:ext cx="6561138" cy="1938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fib(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n) {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(n &lt; 2)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n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fn2 = fib(n-2);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fn1 = fib(n-1);</a:t>
            </a:r>
          </a:p>
          <a:p>
            <a:pPr eaLnBrk="1" hangingPunct="1"/>
            <a:r>
              <a:rPr lang="pt-BR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pt-BR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pt-BR" sz="2000">
                <a:solidFill>
                  <a:srgbClr val="000000"/>
                </a:solidFill>
                <a:latin typeface="Courier New" pitchFamily="49" charset="0"/>
              </a:rPr>
              <a:t> fn1 + fn2;</a:t>
            </a:r>
            <a:endParaRPr lang="th-TH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pt-BR" sz="20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738938" y="1927225"/>
            <a:ext cx="1065212" cy="4064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sz="2000" b="0"/>
              <a:t>แบบที่ </a:t>
            </a:r>
            <a:r>
              <a:rPr lang="en-US" sz="2000" b="0"/>
              <a:t>3</a:t>
            </a:r>
            <a:endParaRPr lang="th-TH" sz="2000" b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1233488" y="4191000"/>
            <a:ext cx="6561137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public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static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fib(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n) {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if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(n &lt; 2)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</a:rPr>
              <a:t>return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 n</a:t>
            </a:r>
          </a:p>
          <a:p>
            <a:pPr eaLnBrk="1" hangingPunct="1"/>
            <a:r>
              <a:rPr lang="pt-BR" sz="2000">
                <a:solidFill>
                  <a:srgbClr val="0000C0"/>
                </a:solidFill>
                <a:latin typeface="Courier New" pitchFamily="49" charset="0"/>
              </a:rPr>
              <a:t>   return</a:t>
            </a:r>
            <a:r>
              <a:rPr lang="pt-BR" sz="2000">
                <a:solidFill>
                  <a:srgbClr val="000000"/>
                </a:solidFill>
                <a:latin typeface="Courier New" pitchFamily="49" charset="0"/>
              </a:rPr>
              <a:t> fib(n-1) + fib(n-2);</a:t>
            </a:r>
            <a:endParaRPr lang="th-TH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/>
            <a:r>
              <a:rPr lang="th-TH" sz="2000">
                <a:solidFill>
                  <a:srgbClr val="000000"/>
                </a:solidFill>
                <a:latin typeface="Courier New" pitchFamily="49" charset="0"/>
              </a:rPr>
              <a:t>  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pt-BR" sz="20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824038" y="1139825"/>
            <a:ext cx="5126037" cy="4619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0" i="1" dirty="0">
                <a:latin typeface="Times New Roman" pitchFamily="18" charset="0"/>
              </a:rPr>
              <a:t>f</a:t>
            </a:r>
            <a:r>
              <a:rPr lang="th-TH" b="0" i="1" baseline="-25000" dirty="0">
                <a:latin typeface="Times New Roman" pitchFamily="18" charset="0"/>
              </a:rPr>
              <a:t>n</a:t>
            </a:r>
            <a:r>
              <a:rPr lang="th-TH" b="0" dirty="0">
                <a:latin typeface="Times New Roman" pitchFamily="18" charset="0"/>
              </a:rPr>
              <a:t> = </a:t>
            </a:r>
            <a:r>
              <a:rPr lang="en-US" b="0" i="1" dirty="0">
                <a:latin typeface="Times New Roman" pitchFamily="18" charset="0"/>
              </a:rPr>
              <a:t>f</a:t>
            </a:r>
            <a:r>
              <a:rPr lang="th-TH" b="0" i="1" baseline="-25000" dirty="0">
                <a:latin typeface="Times New Roman" pitchFamily="18" charset="0"/>
              </a:rPr>
              <a:t>n</a:t>
            </a:r>
            <a:r>
              <a:rPr lang="th-TH" b="0" baseline="-25000" dirty="0">
                <a:latin typeface="Times New Roman" pitchFamily="18" charset="0"/>
              </a:rPr>
              <a:t>-1</a:t>
            </a:r>
            <a:r>
              <a:rPr lang="th-TH" b="0" dirty="0">
                <a:latin typeface="Times New Roman" pitchFamily="18" charset="0"/>
              </a:rPr>
              <a:t> + </a:t>
            </a:r>
            <a:r>
              <a:rPr lang="en-US" b="0" i="1" dirty="0">
                <a:latin typeface="Times New Roman" pitchFamily="18" charset="0"/>
              </a:rPr>
              <a:t>f</a:t>
            </a:r>
            <a:r>
              <a:rPr lang="th-TH" b="0" i="1" baseline="-25000" dirty="0">
                <a:latin typeface="Times New Roman" pitchFamily="18" charset="0"/>
              </a:rPr>
              <a:t>n</a:t>
            </a:r>
            <a:r>
              <a:rPr lang="th-TH" b="0" baseline="-25000" dirty="0">
                <a:latin typeface="Times New Roman" pitchFamily="18" charset="0"/>
              </a:rPr>
              <a:t>-2</a:t>
            </a:r>
            <a:r>
              <a:rPr lang="th-TH" b="0" dirty="0">
                <a:latin typeface="Times New Roman" pitchFamily="18" charset="0"/>
              </a:rPr>
              <a:t>  </a:t>
            </a:r>
            <a:r>
              <a:rPr lang="th-TH" b="0" dirty="0"/>
              <a:t>เมื่อ </a:t>
            </a:r>
            <a:r>
              <a:rPr lang="en-US" b="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0" dirty="0">
                <a:latin typeface="Times New Roman" pitchFamily="18" charset="0"/>
                <a:cs typeface="Times New Roman" pitchFamily="18" charset="0"/>
              </a:rPr>
              <a:t> &gt; 1,  </a:t>
            </a:r>
            <a:r>
              <a:rPr lang="en-US" b="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0" dirty="0">
                <a:latin typeface="Times New Roman" pitchFamily="18" charset="0"/>
                <a:cs typeface="Times New Roman" pitchFamily="18" charset="0"/>
              </a:rPr>
              <a:t> = 0,  </a:t>
            </a:r>
            <a:r>
              <a:rPr lang="en-US" b="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0" dirty="0"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en-US" b="0" dirty="0"/>
              <a:t> </a:t>
            </a:r>
            <a:endParaRPr lang="th-TH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nimBg="1"/>
      <p:bldP spid="16" grpId="0" animBg="1"/>
      <p:bldP spid="102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3" name="Text Box 3"/>
          <p:cNvSpPr txBox="1">
            <a:spLocks noChangeArrowheads="1"/>
          </p:cNvSpPr>
          <p:nvPr/>
        </p:nvSpPr>
        <p:spPr bwMode="auto">
          <a:xfrm>
            <a:off x="549275" y="968375"/>
            <a:ext cx="8035925" cy="2247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fac(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fac = 1;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i = 1; i &lt;= n; i++) {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fac = fac * i;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fac;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445444" name="Text Box 4"/>
          <p:cNvSpPr txBox="1">
            <a:spLocks noChangeArrowheads="1"/>
          </p:cNvSpPr>
          <p:nvPr/>
        </p:nvSpPr>
        <p:spPr bwMode="auto">
          <a:xfrm>
            <a:off x="7515225" y="963613"/>
            <a:ext cx="1065213" cy="4064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sz="2000" b="0"/>
              <a:t>แบบที่ </a:t>
            </a:r>
            <a:r>
              <a:rPr lang="en-US" sz="2000" b="0"/>
              <a:t>1</a:t>
            </a:r>
            <a:endParaRPr lang="th-TH" sz="2000" b="0"/>
          </a:p>
        </p:txBody>
      </p:sp>
      <p:sp>
        <p:nvSpPr>
          <p:cNvPr id="445445" name="Text Box 5"/>
          <p:cNvSpPr txBox="1">
            <a:spLocks noChangeArrowheads="1"/>
          </p:cNvSpPr>
          <p:nvPr/>
        </p:nvSpPr>
        <p:spPr bwMode="auto">
          <a:xfrm>
            <a:off x="549275" y="3403600"/>
            <a:ext cx="8035925" cy="163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fac(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(n == 0)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1;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 = fac(n-1);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th-TH" sz="20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 * f;</a:t>
            </a:r>
          </a:p>
          <a:p>
            <a:r>
              <a:rPr lang="th-TH" sz="20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445446" name="Text Box 6"/>
          <p:cNvSpPr txBox="1">
            <a:spLocks noChangeArrowheads="1"/>
          </p:cNvSpPr>
          <p:nvPr/>
        </p:nvSpPr>
        <p:spPr bwMode="auto">
          <a:xfrm>
            <a:off x="7515225" y="3398838"/>
            <a:ext cx="1065213" cy="4064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sz="2000" b="0"/>
              <a:t>แบบที่ </a:t>
            </a:r>
            <a:r>
              <a:rPr lang="en-US" sz="2000" b="0"/>
              <a:t>2</a:t>
            </a:r>
            <a:endParaRPr lang="th-TH" sz="2000" b="0"/>
          </a:p>
        </p:txBody>
      </p:sp>
      <p:sp>
        <p:nvSpPr>
          <p:cNvPr id="445448" name="Text Box 8"/>
          <p:cNvSpPr txBox="1">
            <a:spLocks noChangeArrowheads="1"/>
          </p:cNvSpPr>
          <p:nvPr/>
        </p:nvSpPr>
        <p:spPr bwMode="auto">
          <a:xfrm>
            <a:off x="3376613" y="2659063"/>
            <a:ext cx="49974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3200" b="0" i="1">
                <a:solidFill>
                  <a:schemeClr val="tx2"/>
                </a:solidFill>
                <a:latin typeface="Times New Roman" pitchFamily="18" charset="0"/>
              </a:rPr>
              <a:t>n</a:t>
            </a:r>
            <a:r>
              <a:rPr lang="en-US" sz="3200" b="0">
                <a:solidFill>
                  <a:schemeClr val="tx2"/>
                </a:solidFill>
                <a:latin typeface="Times New Roman" pitchFamily="18" charset="0"/>
              </a:rPr>
              <a:t>! = </a:t>
            </a:r>
            <a:r>
              <a:rPr lang="en-US" sz="3200" b="0" i="1">
                <a:solidFill>
                  <a:schemeClr val="tx2"/>
                </a:solidFill>
                <a:latin typeface="Times New Roman" pitchFamily="18" charset="0"/>
              </a:rPr>
              <a:t>n</a:t>
            </a:r>
            <a:r>
              <a:rPr lang="en-US" b="0">
                <a:solidFill>
                  <a:schemeClr val="tx2"/>
                </a:solidFill>
                <a:sym typeface="Symbol" pitchFamily="18" charset="2"/>
              </a:rPr>
              <a:t></a:t>
            </a:r>
            <a:r>
              <a:rPr lang="en-US" sz="3200" b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(</a:t>
            </a:r>
            <a:r>
              <a:rPr lang="en-US" sz="3200" b="0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3200" b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– 1)</a:t>
            </a:r>
            <a:r>
              <a:rPr lang="en-US" b="0">
                <a:solidFill>
                  <a:schemeClr val="tx2"/>
                </a:solidFill>
                <a:sym typeface="Symbol" pitchFamily="18" charset="2"/>
              </a:rPr>
              <a:t></a:t>
            </a:r>
            <a:r>
              <a:rPr lang="en-US" sz="3200" b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(</a:t>
            </a:r>
            <a:r>
              <a:rPr lang="en-US" sz="3200" b="0" i="1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3200" b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– 2)</a:t>
            </a:r>
            <a:r>
              <a:rPr lang="en-US" b="0">
                <a:solidFill>
                  <a:schemeClr val="tx2"/>
                </a:solidFill>
                <a:sym typeface="Symbol" pitchFamily="18" charset="2"/>
              </a:rPr>
              <a:t></a:t>
            </a:r>
            <a:r>
              <a:rPr lang="en-US" sz="2000" b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b="0">
                <a:solidFill>
                  <a:schemeClr val="tx2"/>
                </a:solidFill>
                <a:sym typeface="Symbol" pitchFamily="18" charset="2"/>
              </a:rPr>
              <a:t>...</a:t>
            </a:r>
            <a:r>
              <a:rPr lang="en-US" sz="2000" b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b="0">
                <a:solidFill>
                  <a:schemeClr val="tx2"/>
                </a:solidFill>
                <a:sym typeface="Symbol" pitchFamily="18" charset="2"/>
              </a:rPr>
              <a:t></a:t>
            </a:r>
            <a:r>
              <a:rPr lang="en-US" sz="3200" b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</a:t>
            </a:r>
            <a:r>
              <a:rPr lang="en-US" b="0">
                <a:solidFill>
                  <a:schemeClr val="tx2"/>
                </a:solidFill>
                <a:sym typeface="Symbol" pitchFamily="18" charset="2"/>
              </a:rPr>
              <a:t></a:t>
            </a:r>
            <a:r>
              <a:rPr lang="en-US" sz="3200" b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525963" y="3670300"/>
            <a:ext cx="2428875" cy="406400"/>
            <a:chOff x="2648" y="2609"/>
            <a:chExt cx="1530" cy="256"/>
          </a:xfrm>
        </p:grpSpPr>
        <p:sp>
          <p:nvSpPr>
            <p:cNvPr id="1037" name="Text Box 10"/>
            <p:cNvSpPr txBox="1">
              <a:spLocks noChangeArrowheads="1"/>
            </p:cNvSpPr>
            <p:nvPr/>
          </p:nvSpPr>
          <p:spPr bwMode="auto">
            <a:xfrm>
              <a:off x="3314" y="2609"/>
              <a:ext cx="864" cy="256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r>
                <a:rPr lang="th-TH" sz="2000" b="0"/>
                <a:t>กรณีเล็กสุด</a:t>
              </a:r>
            </a:p>
          </p:txBody>
        </p:sp>
        <p:sp>
          <p:nvSpPr>
            <p:cNvPr id="1038" name="Line 11"/>
            <p:cNvSpPr>
              <a:spLocks noChangeShapeType="1"/>
            </p:cNvSpPr>
            <p:nvPr/>
          </p:nvSpPr>
          <p:spPr bwMode="auto">
            <a:xfrm flipH="1">
              <a:off x="2648" y="2751"/>
              <a:ext cx="669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563938" y="4289425"/>
            <a:ext cx="3963987" cy="406400"/>
            <a:chOff x="2537" y="2611"/>
            <a:chExt cx="2497" cy="256"/>
          </a:xfrm>
        </p:grpSpPr>
        <p:sp>
          <p:nvSpPr>
            <p:cNvPr id="1035" name="Text Box 13"/>
            <p:cNvSpPr txBox="1">
              <a:spLocks noChangeArrowheads="1"/>
            </p:cNvSpPr>
            <p:nvPr/>
          </p:nvSpPr>
          <p:spPr bwMode="auto">
            <a:xfrm>
              <a:off x="3194" y="2611"/>
              <a:ext cx="1840" cy="256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defRPr>
              </a:lvl9pPr>
            </a:lstStyle>
            <a:p>
              <a:r>
                <a:rPr lang="th-TH" sz="2000" b="0"/>
                <a:t>ตามนิยามของแฟกตอเรียล</a:t>
              </a:r>
            </a:p>
          </p:txBody>
        </p:sp>
        <p:sp>
          <p:nvSpPr>
            <p:cNvPr id="1036" name="Line 14"/>
            <p:cNvSpPr>
              <a:spLocks noChangeShapeType="1"/>
            </p:cNvSpPr>
            <p:nvPr/>
          </p:nvSpPr>
          <p:spPr bwMode="auto">
            <a:xfrm flipH="1" flipV="1">
              <a:off x="2537" y="2659"/>
              <a:ext cx="641" cy="9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445455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เมท็อดหาค่า </a:t>
            </a:r>
            <a:r>
              <a:rPr lang="en-US" sz="4000" i="1">
                <a:latin typeface="Times New Roman" pitchFamily="18" charset="0"/>
              </a:rPr>
              <a:t>n</a:t>
            </a:r>
            <a:r>
              <a:rPr lang="th-TH" sz="4000">
                <a:latin typeface="Times New Roman" pitchFamily="18" charset="0"/>
              </a:rPr>
              <a:t>!</a:t>
            </a:r>
          </a:p>
        </p:txBody>
      </p:sp>
      <p:graphicFrame>
        <p:nvGraphicFramePr>
          <p:cNvPr id="445456" name="Object 16"/>
          <p:cNvGraphicFramePr>
            <a:graphicFrameLocks noChangeAspect="1"/>
          </p:cNvGraphicFramePr>
          <p:nvPr>
            <p:ph idx="1"/>
          </p:nvPr>
        </p:nvGraphicFramePr>
        <p:xfrm>
          <a:off x="2832100" y="5300663"/>
          <a:ext cx="3459163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3" imgW="1130040" imgH="393480" progId="Equation.DSMT4">
                  <p:embed/>
                </p:oleObj>
              </mc:Choice>
              <mc:Fallback>
                <p:oleObj name="Equation" r:id="rId3" imgW="1130040" imgH="39348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100" y="5300663"/>
                        <a:ext cx="3459163" cy="1204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54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45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5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45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45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45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45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45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45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45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454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45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45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45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45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454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45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445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443" grpId="0" build="p" animBg="1"/>
      <p:bldP spid="445444" grpId="0" animBg="1"/>
      <p:bldP spid="445445" grpId="0" build="p" animBg="1"/>
      <p:bldP spid="445446" grpId="0" animBg="1"/>
      <p:bldP spid="4454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 dirty="0"/>
              <a:t>โปรแกรม</a:t>
            </a:r>
            <a:r>
              <a:rPr lang="th-TH" dirty="0" smtClean="0"/>
              <a:t>แบบ </a:t>
            </a:r>
            <a:r>
              <a:rPr lang="en-US" dirty="0" smtClean="0"/>
              <a:t>recursive</a:t>
            </a:r>
            <a:endParaRPr lang="th-TH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920037" cy="3059113"/>
          </a:xfrm>
        </p:spPr>
        <p:txBody>
          <a:bodyPr/>
          <a:lstStyle/>
          <a:p>
            <a:pPr eaLnBrk="1" hangingPunct="1"/>
            <a:r>
              <a:rPr lang="th-TH" smtClean="0"/>
              <a:t>โปรแกรมที่มีการเรียกตัวเอง</a:t>
            </a:r>
          </a:p>
          <a:p>
            <a:pPr eaLnBrk="1" hangingPunct="1"/>
            <a:r>
              <a:rPr lang="th-TH" smtClean="0"/>
              <a:t>การทำงานแบ่งเป็นกรณี ๆ</a:t>
            </a:r>
          </a:p>
          <a:p>
            <a:pPr lvl="1" eaLnBrk="1" hangingPunct="1"/>
            <a:r>
              <a:rPr lang="th-TH" smtClean="0"/>
              <a:t>กรณีพื้นฐาน ทำเสร็จได้ทันที</a:t>
            </a:r>
          </a:p>
          <a:p>
            <a:pPr lvl="1" eaLnBrk="1" hangingPunct="1"/>
            <a:r>
              <a:rPr lang="th-TH" smtClean="0"/>
              <a:t>กรณีอื่น เรียกตัวเอง โดยขนาดของปัญหาต้องเล็กลง</a:t>
            </a:r>
          </a:p>
          <a:p>
            <a:pPr eaLnBrk="1" hangingPunct="1"/>
            <a:r>
              <a:rPr lang="th-TH" smtClean="0"/>
              <a:t>การเรียกแต่ละครั้ง จะมีการสร้างตัวแปรชุดใหม่ของเมท็อดในระบบ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63638" y="3873500"/>
            <a:ext cx="6865937" cy="2247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Angsana New" pitchFamily="18" charset="-34"/>
              </a:rPr>
              <a:t>  public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Angsana New" pitchFamily="18" charset="-34"/>
              </a:rPr>
              <a:t>static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Angsana New" pitchFamily="18" charset="-34"/>
              </a:rPr>
              <a:t>void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main(</a:t>
            </a:r>
            <a:r>
              <a:rPr lang="en-US" sz="2000">
                <a:solidFill>
                  <a:srgbClr val="C00000"/>
                </a:solidFill>
                <a:latin typeface="Courier New" pitchFamily="49" charset="0"/>
                <a:cs typeface="Angsana New" pitchFamily="18" charset="-34"/>
              </a:rPr>
              <a:t>String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[] args) {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   jeng3(10);</a:t>
            </a:r>
          </a:p>
          <a:p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 }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Angsana New" pitchFamily="18" charset="-34"/>
              </a:rPr>
              <a:t>public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Angsana New" pitchFamily="18" charset="-34"/>
              </a:rPr>
              <a:t>static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Angsana New" pitchFamily="18" charset="-34"/>
              </a:rPr>
              <a:t>void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jeng3(</a:t>
            </a:r>
            <a:r>
              <a:rPr lang="en-US" sz="2000">
                <a:solidFill>
                  <a:srgbClr val="0000C0"/>
                </a:solidFill>
                <a:latin typeface="Courier New" pitchFamily="49" charset="0"/>
                <a:cs typeface="Angsana New" pitchFamily="18" charset="-34"/>
              </a:rPr>
              <a:t>int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n) {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   </a:t>
            </a:r>
            <a:r>
              <a:rPr lang="en-US" sz="2000">
                <a:solidFill>
                  <a:srgbClr val="C00000"/>
                </a:solidFill>
                <a:latin typeface="Courier New" pitchFamily="49" charset="0"/>
                <a:cs typeface="Angsana New" pitchFamily="18" charset="-34"/>
              </a:rPr>
              <a:t>System</a:t>
            </a:r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.out.println(n);</a:t>
            </a:r>
            <a:endParaRPr lang="th-TH" sz="2000">
              <a:solidFill>
                <a:srgbClr val="000000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   jeng3(n-1);</a:t>
            </a:r>
          </a:p>
          <a:p>
            <a:r>
              <a:rPr lang="en-US" sz="2000">
                <a:solidFill>
                  <a:srgbClr val="000000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4283075" y="5599113"/>
            <a:ext cx="3717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/>
            <a:r>
              <a:rPr lang="th-TH" b="0"/>
              <a:t>เมื่อสั่งทำงาน จะเกิดอะไรขึ้น</a:t>
            </a:r>
          </a:p>
        </p:txBody>
      </p:sp>
      <p:sp>
        <p:nvSpPr>
          <p:cNvPr id="12294" name="Text Box 5"/>
          <p:cNvSpPr txBox="1">
            <a:spLocks noChangeArrowheads="1"/>
          </p:cNvSpPr>
          <p:nvPr/>
        </p:nvSpPr>
        <p:spPr bwMode="auto">
          <a:xfrm>
            <a:off x="5592763" y="862013"/>
            <a:ext cx="3429000" cy="1477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sz="18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th-TH" sz="18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fac(</a:t>
            </a:r>
            <a:r>
              <a:rPr lang="th-TH" sz="18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18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(n == 0) </a:t>
            </a:r>
            <a:r>
              <a:rPr lang="th-TH" sz="18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1;</a:t>
            </a:r>
          </a:p>
          <a:p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18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f = fac(n-1);</a:t>
            </a:r>
          </a:p>
          <a:p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th-TH" sz="1800">
                <a:solidFill>
                  <a:srgbClr val="0000C0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n * f;</a:t>
            </a:r>
          </a:p>
          <a:p>
            <a:r>
              <a:rPr lang="th-TH" sz="180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4" grpId="0" build="p" animBg="1"/>
      <p:bldP spid="112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1547813" y="1341438"/>
            <a:ext cx="6337300" cy="284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public class Test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void main(String[] args)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System.out.println(fac(3));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int fac(int n) {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if (n == 0) return 1;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int f = fac(n-1);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return n * f;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}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973138" y="1341438"/>
            <a:ext cx="503237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01: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02: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03: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04: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05: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06: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07: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08: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09: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10: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446469" name="AutoShape 5"/>
          <p:cNvSpPr>
            <a:spLocks noChangeArrowheads="1"/>
          </p:cNvSpPr>
          <p:nvPr/>
        </p:nvSpPr>
        <p:spPr bwMode="auto">
          <a:xfrm>
            <a:off x="438150" y="1577975"/>
            <a:ext cx="433388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AutoShape 6"/>
          <p:cNvSpPr>
            <a:spLocks noChangeArrowheads="1"/>
          </p:cNvSpPr>
          <p:nvPr/>
        </p:nvSpPr>
        <p:spPr bwMode="auto">
          <a:xfrm>
            <a:off x="6443663" y="2492375"/>
            <a:ext cx="2016125" cy="3816350"/>
          </a:xfrm>
          <a:prstGeom prst="can">
            <a:avLst>
              <a:gd name="adj" fmla="val 28122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 rot="-5400000">
            <a:off x="6925469" y="5828507"/>
            <a:ext cx="935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0">
                <a:latin typeface="Courier New" pitchFamily="49" charset="0"/>
              </a:rPr>
              <a:t>...</a:t>
            </a:r>
            <a:endParaRPr lang="th-TH" b="0">
              <a:latin typeface="Courier New" pitchFamily="49" charset="0"/>
            </a:endParaRPr>
          </a:p>
        </p:txBody>
      </p:sp>
      <p:sp>
        <p:nvSpPr>
          <p:cNvPr id="446472" name="Text Box 8"/>
          <p:cNvSpPr txBox="1">
            <a:spLocks noChangeArrowheads="1"/>
          </p:cNvSpPr>
          <p:nvPr/>
        </p:nvSpPr>
        <p:spPr bwMode="auto">
          <a:xfrm>
            <a:off x="6513513" y="5154613"/>
            <a:ext cx="187325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3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Test.main:03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446473" name="AutoShape 9"/>
          <p:cNvSpPr>
            <a:spLocks noChangeArrowheads="1"/>
          </p:cNvSpPr>
          <p:nvPr/>
        </p:nvSpPr>
        <p:spPr bwMode="auto">
          <a:xfrm>
            <a:off x="438150" y="1857375"/>
            <a:ext cx="433388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6474" name="AutoShape 10"/>
          <p:cNvSpPr>
            <a:spLocks noChangeArrowheads="1"/>
          </p:cNvSpPr>
          <p:nvPr/>
        </p:nvSpPr>
        <p:spPr bwMode="auto">
          <a:xfrm>
            <a:off x="438150" y="2417763"/>
            <a:ext cx="433388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6475" name="AutoShape 11"/>
          <p:cNvSpPr>
            <a:spLocks noChangeArrowheads="1"/>
          </p:cNvSpPr>
          <p:nvPr/>
        </p:nvSpPr>
        <p:spPr bwMode="auto">
          <a:xfrm>
            <a:off x="438150" y="2697163"/>
            <a:ext cx="433388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6476" name="AutoShape 12"/>
          <p:cNvSpPr>
            <a:spLocks noChangeArrowheads="1"/>
          </p:cNvSpPr>
          <p:nvPr/>
        </p:nvSpPr>
        <p:spPr bwMode="auto">
          <a:xfrm>
            <a:off x="438150" y="2992438"/>
            <a:ext cx="433388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6477" name="Text Box 13"/>
          <p:cNvSpPr txBox="1">
            <a:spLocks noChangeArrowheads="1"/>
          </p:cNvSpPr>
          <p:nvPr/>
        </p:nvSpPr>
        <p:spPr bwMode="auto">
          <a:xfrm>
            <a:off x="2016125" y="4711700"/>
            <a:ext cx="360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b="0">
                <a:solidFill>
                  <a:schemeClr val="tx2"/>
                </a:solidFill>
              </a:rPr>
              <a:t>เมื่อระบบเรียกเมท็อด </a:t>
            </a:r>
            <a:r>
              <a:rPr lang="en-US" b="0">
                <a:solidFill>
                  <a:schemeClr val="tx2"/>
                </a:solidFill>
              </a:rPr>
              <a:t>fac</a:t>
            </a:r>
            <a:endParaRPr lang="th-TH" b="0">
              <a:solidFill>
                <a:schemeClr val="tx2"/>
              </a:solidFill>
            </a:endParaRPr>
          </a:p>
          <a:p>
            <a:r>
              <a:rPr lang="th-TH" b="0">
                <a:solidFill>
                  <a:schemeClr val="tx2"/>
                </a:solidFill>
              </a:rPr>
              <a:t>ระบบจะสร้างตัวแปรของ </a:t>
            </a:r>
            <a:r>
              <a:rPr lang="en-US" b="0">
                <a:solidFill>
                  <a:schemeClr val="tx2"/>
                </a:solidFill>
              </a:rPr>
              <a:t>fac</a:t>
            </a:r>
            <a:endParaRPr lang="th-TH" b="0">
              <a:solidFill>
                <a:schemeClr val="tx2"/>
              </a:solidFill>
            </a:endParaRPr>
          </a:p>
        </p:txBody>
      </p:sp>
      <p:sp>
        <p:nvSpPr>
          <p:cNvPr id="44647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ตัวแปรระหว่างการเรียกซ้ำ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46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6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69" grpId="0" animBg="1"/>
      <p:bldP spid="446472" grpId="0" animBg="1"/>
      <p:bldP spid="446473" grpId="0" animBg="1"/>
      <p:bldP spid="446473" grpId="1" animBg="1"/>
      <p:bldP spid="446474" grpId="0" animBg="1"/>
      <p:bldP spid="446474" grpId="1" animBg="1"/>
      <p:bldP spid="446475" grpId="0" animBg="1"/>
      <p:bldP spid="446475" grpId="1" animBg="1"/>
      <p:bldP spid="446476" grpId="0" animBg="1"/>
      <p:bldP spid="4464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47813" y="1341438"/>
            <a:ext cx="6337300" cy="284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public class Test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void main(String[] args) {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System.out.println(fac(3));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public static int fac(int n) {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if (n == 0) return 1;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int f = fac(n-1);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  return n * f;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  }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}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6443663" y="2492375"/>
            <a:ext cx="2016125" cy="3816350"/>
          </a:xfrm>
          <a:prstGeom prst="can">
            <a:avLst>
              <a:gd name="adj" fmla="val 28122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7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h-TH"/>
              <a:t>ตัวแปรระหว่างการเรียกซ้ำ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973138" y="1341438"/>
            <a:ext cx="503237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01: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02: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03: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04: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05: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06: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07: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08: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09:</a:t>
            </a:r>
          </a:p>
          <a:p>
            <a:r>
              <a:rPr lang="en-US" sz="1800">
                <a:solidFill>
                  <a:schemeClr val="tx2"/>
                </a:solidFill>
                <a:latin typeface="Courier New" pitchFamily="49" charset="0"/>
                <a:cs typeface="Angsana New" pitchFamily="18" charset="-34"/>
              </a:rPr>
              <a:t>10:</a:t>
            </a:r>
            <a:endParaRPr lang="th-TH" sz="1800">
              <a:solidFill>
                <a:schemeClr val="tx2"/>
              </a:solidFill>
              <a:latin typeface="Courier New" pitchFamily="49" charset="0"/>
              <a:cs typeface="Angsana New" pitchFamily="18" charset="-34"/>
            </a:endParaRPr>
          </a:p>
        </p:txBody>
      </p:sp>
      <p:sp>
        <p:nvSpPr>
          <p:cNvPr id="447494" name="AutoShape 6"/>
          <p:cNvSpPr>
            <a:spLocks noChangeArrowheads="1"/>
          </p:cNvSpPr>
          <p:nvPr/>
        </p:nvSpPr>
        <p:spPr bwMode="auto">
          <a:xfrm>
            <a:off x="468313" y="2420938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 rot="-5400000">
            <a:off x="6925469" y="5828507"/>
            <a:ext cx="935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0">
                <a:latin typeface="Courier New" pitchFamily="49" charset="0"/>
              </a:rPr>
              <a:t>...</a:t>
            </a:r>
            <a:endParaRPr lang="th-TH" b="0">
              <a:latin typeface="Courier New" pitchFamily="49" charset="0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513513" y="5164138"/>
            <a:ext cx="18732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3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Test.main:03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516688" y="4433888"/>
            <a:ext cx="187325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n = 2</a:t>
            </a:r>
            <a:br>
              <a:rPr lang="en-US" sz="180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Test.fac:07</a:t>
            </a:r>
            <a:endParaRPr lang="th-TH" sz="18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447498" name="AutoShape 10"/>
          <p:cNvSpPr>
            <a:spLocks noChangeArrowheads="1"/>
          </p:cNvSpPr>
          <p:nvPr/>
        </p:nvSpPr>
        <p:spPr bwMode="auto">
          <a:xfrm>
            <a:off x="468313" y="2686050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7499" name="AutoShape 11"/>
          <p:cNvSpPr>
            <a:spLocks noChangeArrowheads="1"/>
          </p:cNvSpPr>
          <p:nvPr/>
        </p:nvSpPr>
        <p:spPr bwMode="auto">
          <a:xfrm>
            <a:off x="468313" y="2967038"/>
            <a:ext cx="433387" cy="431800"/>
          </a:xfrm>
          <a:prstGeom prst="rightArrow">
            <a:avLst>
              <a:gd name="adj1" fmla="val 50000"/>
              <a:gd name="adj2" fmla="val 250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7500" name="Text Box 12"/>
          <p:cNvSpPr txBox="1">
            <a:spLocks noChangeArrowheads="1"/>
          </p:cNvSpPr>
          <p:nvPr/>
        </p:nvSpPr>
        <p:spPr bwMode="auto">
          <a:xfrm>
            <a:off x="1595438" y="4305300"/>
            <a:ext cx="4506912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th-TH" b="0">
                <a:solidFill>
                  <a:schemeClr val="tx2"/>
                </a:solidFill>
              </a:rPr>
              <a:t>เมื่อเรียกเมท็อด </a:t>
            </a:r>
            <a:r>
              <a:rPr lang="en-US" b="0">
                <a:solidFill>
                  <a:schemeClr val="tx2"/>
                </a:solidFill>
              </a:rPr>
              <a:t>fac </a:t>
            </a:r>
            <a:r>
              <a:rPr lang="th-TH" b="0">
                <a:solidFill>
                  <a:schemeClr val="tx2"/>
                </a:solidFill>
              </a:rPr>
              <a:t>อีก</a:t>
            </a:r>
          </a:p>
          <a:p>
            <a:r>
              <a:rPr lang="th-TH" b="0">
                <a:solidFill>
                  <a:schemeClr val="tx2"/>
                </a:solidFill>
              </a:rPr>
              <a:t>ระบบจะสร้างตัวแปรชุดใหม่ของ </a:t>
            </a:r>
            <a:r>
              <a:rPr lang="en-US" b="0">
                <a:solidFill>
                  <a:schemeClr val="tx2"/>
                </a:solidFill>
              </a:rPr>
              <a:t>fac</a:t>
            </a:r>
          </a:p>
          <a:p>
            <a:r>
              <a:rPr lang="th-TH" b="0">
                <a:solidFill>
                  <a:schemeClr val="tx2"/>
                </a:solidFill>
              </a:rPr>
              <a:t>ชุดใหม่ทับชุดเก่า</a:t>
            </a:r>
          </a:p>
          <a:p>
            <a:r>
              <a:rPr lang="en-US" b="0">
                <a:solidFill>
                  <a:schemeClr val="tx2"/>
                </a:solidFill>
              </a:rPr>
              <a:t>(</a:t>
            </a:r>
            <a:r>
              <a:rPr lang="th-TH" b="0">
                <a:solidFill>
                  <a:schemeClr val="tx2"/>
                </a:solidFill>
              </a:rPr>
              <a:t>จะนำตัวแปรชุดเก่ากลับมาใช้ใหม่</a:t>
            </a:r>
          </a:p>
          <a:p>
            <a:r>
              <a:rPr lang="th-TH" b="0">
                <a:solidFill>
                  <a:schemeClr val="tx2"/>
                </a:solidFill>
              </a:rPr>
              <a:t>  เมื่อ </a:t>
            </a:r>
            <a:r>
              <a:rPr lang="en-US" b="0">
                <a:solidFill>
                  <a:schemeClr val="tx2"/>
                </a:solidFill>
              </a:rPr>
              <a:t>return</a:t>
            </a:r>
            <a:r>
              <a:rPr lang="th-TH" b="0">
                <a:solidFill>
                  <a:schemeClr val="tx2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7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4" grpId="0" animBg="1"/>
      <p:bldP spid="447498" grpId="0" animBg="1"/>
      <p:bldP spid="447498" grpId="1" animBg="1"/>
      <p:bldP spid="447499" grpId="0" animBg="1"/>
      <p:bldP spid="4475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THEME_BG_IMAGE" val=""/>
  <p:tag name="MMPROD_10031PHOTO" val="/9j/4AAQSkZJRgABAQAAAQABAAD/2wBDAAMCAgMCAgMDAwMEAwMEBQgFBQQEBQoHBwYIDAoMDAsKCwsNDhIQDQ4RDgsLEBYQERMUFRUVDA8XGBYUGBIUFRT/2wBDAQMEBAUEBQkFBQkUDQsNFBQUFBQUFBQUFBQUFBQUFBQUFBQUFBQUFBQUFBQUFBQUFBQUFBQUFBQUFBQUFBQUFBT/wAARCAG0AW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SJX2bV3Lv20x5l2/LKqf8CrifHOoyWuo2qozJvtl+5/wOubfW5/n/e0AetfaVT7zf98UvnK/3XWvJP7buXX7zbP96h/EN4kqbGbZt/vUAeu713f3/wDgVG9Eb733v7leSP4qvNz/AL3f/wACoTxVffd835KAPW0dX/26im3PE6rLsevLE8VX2/a0/wA60/8A4TC+T7srUAepb/76/wDfdHy/3f8AgFeVTeLb5Ivln/8AHqenja8+RlnZJf7m2gD1LfvX+5Q7r/H8leXv45vP4tyP/u0//hObyFdzf/YUAem/cfe23Zt+/wD3aN/ybt29P79eZP45uXV1dm2Mv8dCePLlIkVW+5935aAPTd6/7j/3Kbv2feb5P9uvN/8AhP7xF+ZV/wC+aP8AhYVym9m2o/8Af/goA9Kd1RPvKn/AKbv3/wASvXm3/Cf3KfMu1/8AfWl/4T+52/w7P4aAPRflRP3q/PT967f/ALGvNP8AhYtyku2LbM7/AHtn/wARQ/xIud/9z/Y276APRUdXbbu+T/bp7v8AN83ybf8AP3a83/4WRP8AxeW7/wAVH/Cy32Rbov8AgdAHpG/f8u1n/wBumfKm9l3bf9ta8/8A+Fl/wrEqf7b/AH6enxLi37duz/boA719u2j5U+bzfkrhU+JEX3vIX5KZ/wALLif7yK/+xuoA73777l+fbTd67fm2un9+uJ/4WLbO21omhl/h2N8lD/Ei2T5W/wDQvkoA7X+5t+RP9um/K71xifEizf5drf76N8lPf4kWbv8AN99P9r56AOw3qn+x/v0bNnzLXJf8LC09/lZdifxPTv8AhPNP+95suygDqU/8f/v0jv8AJtb5K5dPHmnp91m/4Gu+n/8ACeWOzarN/uUAdL/svuf/ANDpv3P4m/75rn/+E20/f95kehPG2nu25Zf+B0AdF/v0vzp/uf8AfFc5/wAJzYo3yy//ABdCeNrH+KVd3+2u+gDovuP821/9+j/eX5/96sJPGGnuv+vWn/8ACW6Y/wDy3VNtAG1/wLfTfufe+dG/jrHTxbp7/dni+anf8JPYp8v2mL/coA1XRU+X76f36XY3z/L/AOO1j/8ACT6e6v8A6SqbPvPuq7YarZ3/APqJ45kSgAuADNcITnCxH5PMz1l67ePy/HjbRViF2a5uNztEdkXHnbv7/wDB/D9e/T+GigDlviIm/VLb/r2X/wBCauTfd/d311/xEi8y9tm/6YJ/6E1cw6K7/wAKJQBCib//ALCmv8/ytuf/AG6l2N/+xQib13bW/wBmgCJ4dn3f4P46h+f7su16t7N7/wCXqJE/hZl2UAQ/Ju/+xodGRXbcyJT9i/e3b/8AYpjp/D/4+lADdkv3tuxKY+1/u/P/AL/yVKifxbv9ino+z5lZU/4DQBE+3b8u1P8Afpmz90jf+h0/yfk3KtOfb97/ANDWgBv3P4Wd/wD2WmOi+V/E/wDuP8lWNipE+5f956Zs2L/nfQBEibP4v+APRvl3/Lt3/wC7Uuzf/wAsm30uxtm7a3+5QBU+5/Fs3fwUx02KjeVvT+5/dq3s3/dT/gH96odn91WR/wC5QBE/z/Msqp/sVF9xn21adN/95H/i+ajY2/ay0AUnT5/vb0f+58lRbFhX5V2VoTQqkW3/ANmqp5Ko6bfuf997aAIvuPu8pv8Aa2Uz/gW9/wC4iVLs2N5u5kf+L5qJkXcm35//ABygCJN27bt2f79M+/8AKyfOn8e6ptn+1/F/HTJkVH27v++KAGPD8v8Aff8A8foeZk+XzWen7It23a2/+He1M+VF27v/AIigCLZvf5fk/wDH6H81Pl2/71SvCybHX5Eprov8bN8lADE3f89VRP8Avunpuhb+LY38CUbPmRvvv/4/Qn8fy7E/22oAHT5t0u1N1Md9n97Z/fT7jU/+JGVV2UP/ALK/8DegBife3K33f7lPd5d6Mu7Y3+xQiLv3f5WmIn+7v/2GoAY7/Nu2sn+3upru2d275/79O2K+z5vn/wBumum9tj/P/uUADzMjp8zbP9uh5mR/76f3Eo2b/vLvpj/Jv+7QAz7S38LMiUfbG3Ju+R/4Xf56bsban8Cf990Onkv977//AHxQAPM2zc0rf98/I9dr8IrmWbXpWaVvu1w77E+au9+D8KvqlxL/AHF/g+egD1S23C8ujtflIv8Al3z/AH/4v/ZP4f8AgVFVwRLfXRVVzsizs3Z6ydccflRQBjeO0/0+0/veQv8A7PXL7H37vlrrfHL7L+0/64L/AOh1y7p99t1AETozt92h0+T5t33al2fLt3fJT0+47bt70AV9jJKitu2VXw3m/eXb/c2f+z1bRN//ANnUL/O/yr86UARbNjUx/u7vv/7dWHT5923ZvpZvk+ZqAKmz90m1vkodP9lal2fJ/F89M2fNu/8AHKAGptmT+5/ufPTnTZ/tv9zZT3h+T5m+eh0dH2tQBF5Oz+6+7/Z+5R9ze21Xf+/t31Kifwu3/fdHk/P/AHP9+gCLYzvu+/THTev3vmq3sVPm3UzZs+X5kT/boAr7Gf725Nn8dM2ff3fOn+3Vt0g2J82z/wBmqu8LfJ8vyN/tUAMdFf8AhbZ/fprpvX5V3p/f/u1K6Mny7Vf/AHG30x0XbubcifwvQBF8yKn8af33qJ0/iZtm7+5TndU+/wCXTXmTzU+ZZt39+gBkKf3dvz/wVC6fMm7bs/ufwVNM/wDe+/8A7bVE83y7Vl/4BQBD8u/++/8AsUTJv2fMqP8A3E+R/wDgdTJt/hb5P4t60xE/vr/F/HQBFv2M6/8Ajj0xEl+6qrv/AL9WNjPFtfd/uUTfd2/c/wCA0ARbNjf36Z9zczL8/wD7LUqbd3zbUl/hd6Jkb5F2q6f7dAFf5t3ysuz/AL4qZ4fl/i/4H8lO2NMn3l/4AtN8nY3y/ff72/8AioAZsVPm3feo3/wbm3/3Hqb7j7vl3/c+T79Jsbb8i7P9xd9AFd02P/sN97Z/DQ6bJUZf4Pu1M+9Gf+//ABb6Z8vy7lbf/c+5QBX2bPvf/Z0bFR/4n/3PvpVh9v3v9dv/APHKidGdU/uf30oAZ/H8u51/2/v0x4fv/wBxamf733fkpmxn2Mq+Tt/uNQBU3/c2tvpr7vu/cf8A3fkqV9zt/ff+/CtDou7b9/8A36AK/wDD8rf8Dr0j4PoqXl23zb9v391efpDvR9v30/g+/XoHwfhZLi72/Im2gD0cFkuJxzt2R4w+V/j6L/D/AF6fw0VPZt5N/c8OqmOLBEO5T97o3/svbr/FRQBzfjja+oW33v8AUJ/6E1c1/F8tdX4y+e/t/lbf5C/+z1zXks7f36AId/8Ad3f8Ap+xX+Xb/uvUu9tr7W+Rv4N1N8mgCFEbzf77/wC3RvXc6tT0TZvX7iU/Z823bvoAieH5/wD4ioX+5833Kt7N/wB5FqGZFdNv3P8AYf591AET23yoyqzp/sUx0WFv9v8A26sbG2fMy/8AAP4ab5K+b8y/vf77/wDoFADNmxf79H+9tqXyd6/w0ff2Kyr/ALm2gCLYu3/2R1pm9U+X7mz+CrCJ8uz76f7v3afN8/yyszon3d9AFd9z/O3z/wCx/HRN/qk+bzk/uP8Aw0/Z/e+//t/cpk0zQq+3/wAfoAi3t5W3c2z+49VHm2f7n8W9a8/+J3x48HfC6Bm1zV4IbjbvW0hbfcN/uJXyF8Tv259e1tpbPwrpi6JZN9241Bt8rf8AstAH3RqviTT9EtZbm8uYIbJfvTXEuxK8M8f/ALZPgXwxFLFZ3jeIbv7nlaZ86f8Aff3a+Bde8f6r4wuvP1q+vdYf+L7RP+6i/wBz+FVrHTxJZzT+ROvkon/Puu/fQB9QeIf25/Ed/vXStFtNNi/huLuVpXT/AL5+WsyH9rrxnfq8Ud9bf3GdLVE/9Cr5yvLZfKRlVUT7/wB756yUv4kuok+VH3f7/wD45QB9MX/7QnjNEeVfEPk/7D7KbpX7VHjW2uov+Jn9sRPvpLEmx68NfVWuYkVmi3/5/gp3725VP9Jih2fx7v8A2SgD7F8GftjTzXTxeI9PjhTd/wAfFv8AJt/4BX0V4S8eaR42sIbnT7xZkdd6v/fr8qJrmDa6+bJM6N803lb9j/8Afe2t3wT8Xde+G+pRX2kXzJ83z2k33Jf+AUAfrAiM8W5V2f3t/wByhPu7mXZ/Bv2/I9eb/B/406L8SPBtvqsEvk3u3ZPbu3+qeu4ttYs5v9Qyu/8AF81AF14d/wDCvlVFs+zLuWJfK/7721Kkyu+5tr09IVfZ8v36AGI6uibWZ3/v/wAFSujeU+5l/wBlEprw7In2qyf7CUJsdfmb5/7m371ADPl+SXyvnb/ZoRG2P95P9vdVjY2zazKlRO8X3Zf+BbGoAYkO/wCVtzun/LXbTEf5XX/XJ/D/AAJQ+1Ityszxfwu/36fC6/J950/8foAidNibnbe/+xTH+Rtysr7/APZqxMiv93/vuot+z/coAh+/92Vkf/vuq+xfnX+993Z9yrc33dzN89RJ86Ort/3xQBX2bHRdq0TJ/dbfToXWH5VXen/j9Nfd/FuR6AGJuf8Ah/4Btr0j4RJv+27vnT/Y+/Xm7p8r72+f/Yr0r4RbfKu90VAHcHC3lzt8jzNkX+u8z7uZMZxx9Mf7VFSRZinnDbiuyLA83dj7/b/2bv0/hooAyvGCb7y3+7/qV/nXPOi/7W+uh8Yv/pNuv/TFf51jeTv2fLQBE+77zL8lQ/32+WrD7vu7vuf98U3/AGVVqABFXZu3ffpkKK7fM2z/AIBT9i/Orf8Aj605IfnoArujb/8Ab/2Kb82z5d3/AAD79WHh+d1Vtn+3TJoW3f36AIvJZ/4mR9v3KNnyfN/wKpdm/wCah0X/AHP9+gCLfvi3bt+yh03um5mSpX3P/Dvf/do+/wDxNs/2KAGfM/zbd/8AepXRX+bbTk3O3zbn2Uyb/dX/AH6AKt5NFZwPPPLFCkXztM/8KV8P/tCftsSpf3vhzwEzPKreVLq23ds/65Uz9uT9pnzrh/h94Yudm3/kJ3cX/oqviJ7xLDzW/u/88aANPVdVudSvZby+nlub24be13cMzPK3+/XP3Oty/YHlaWJHVtmzzfnqpc3LPL5tzLKmz52SVvur/t/3aqTbrCKKWVmtvPX9w7rsSX/P+xQBb85HuNzRS3O9vm8ll2b/AJNladtNbbopWiVJd3/LFt/z/wDAa5e2tp3R5Yoo3d22MmzZs+/vf/8Abom1Vt/yrFeO3/Lb+P8Ag/2/87P++ADupkZ/v7d//PJPm/77rN/sqe2ZGXbslbYvzbn2Vzls89tBE3mzuj/xyxbHZvu/+Of7FdR4YeP7H57eXM7N9xPv/wDA6AIrOZrOdJWZfNRfvv8Afro9Khi1u383ylTZ8/8Avf8AfVczqtnPNepPBFLNK3yNCi1b0e2WaCW2vvM2RfJsfZ9z/c+f/P8ABQBpXKSpA7RbvK37PnbZ/wCOVlJMrv8AJtm2N8yfP/6HVu5T7NEnzMlv9xXdWd1/3Kr7G3+arb1bf/qYvu/5+SgCWHxDPYRJFBcyIjtv2JK3y/8AfNdb4V+M3izwxe+fpmr3fmo3+qlbzUrzq/tms5U+eJ03f67dvT/vj+P/AIBUSTfaZZtsscPy72TbsidNnyJ/+3QB9+/Ar9sCz166i0rxQq2d2/8Ay9/Ns3f+y19VWdzBcruil3o/zq6fPur8dbC5lTyl/dbPv70XY/8Aub6+wP2Y/wBoptEa08Pa9O32R22Wss38P+xvoA+0kffK6tLvdfuvT5vKdEadW/uL8v3KihuYLy3SeKJXil/jharD/I/zKrotAEOxrb960W+L+HfT5tqRbtvz/wBynpseXd83+49QvDsl3RN/wD+/QAQ/P833HqJ/kl+7vRv9mrELsm5v738D0/ZKj7flR/7iUAVE2oybdu/+J3qL5dz/AHtn+3/FVh7bzv4Vpjp/ejZ3/hoAqPtT+H5P++9lNf51+VV2N/AlWHRvk81dj0zY0PzfM6UAVH3fIu1Xf+4/yU3ev2rb8rv/ABI9SuizfL/45TJoUeWLcrPt/joAHSXyt/yom75fufNXo3wr3Pa3UrN8/wDc/jrznydi/e3/APAa9D+F1suy4bd92gDtrUm4nnMqSrtSJT+72fN8/wDH/F/u/wAP/AqKglObi62+V5myDdnfn/lr128fl33Z420UAQ+K/wDj5tV/6YLWG6Vv+Kubm3X+DyFrGdKAGO7PFt3fd/8AHaifb/wP+/Uvy/7SUImz7v8A6DQAzY23/wBkoT5G+Vmp+z5P7j0/+H5aAGbG3/N/45UT/e+X7/8Ac/jq1sXf8v3/APxymbP4f4aAIET/AIG9S7Nn8LPT9m9Pu/JTNiv/ABMlADPJVE+9TfJ3t821E/3asPt2fd/4Huo+ZGRkXf8A3aAK/wDB97YleQ/tOfGC2+DPwx1DVWZX1Odfs9nF/flavYNi/eb+H52r8sP21fjBP8Ufi7d6fbTrNomgt9niRPkTzf43oA8Bm1K5v7q71C+3Xl3dM0sru33938dZV5qq206Lttodn3bhF37v9z/a/wBv/wCIqW8vFd3Vt2z+FE+dKx0uYPssqt/oyL935v8Ab/jf/vv/AL4oAr3ly/2hPNljuXSffFcfc3t/f3t81NubyX7Q8/lL9oul2O6fO8q/39/8X3Krwv8AcZmlff8AJvRfkVaYiSvK6ruREl/upsT5/wC5QA+8hWzZ4pYFe7i+T5237/8AP+fv0yHyoXiZfnll+T52+T+D+D/x+rtzZz2cCNc20kPmrvV3i3o3yU9LC5+VvIXenySpuR/7n8H8NABptyvmpKssnz7E372fauz/AMe/9B/74rbs9N864SeP7Slxu+XfOmzb/ur93/cqpbaPc+UkUqskTp/d+df9j/0Crtno86N5UEk8Nv8A7EW92egC3fus0XlMyun9/d89M01IobjdEyon39/8f/A6mfw9fO6Sy+ZM6/dd4t9WobC53OvkSTI/3v8A9igB/wBs86V1iWKHzfk/23rQsLNbBX8+2Wbd/wAtqihh+bbsZP8Arqux1q1DDPNvVmb/AIAv3/8AgFAHJa9CyLcN8r7/ALvy/wAP/fFY9tthuEWCVni+Xzdi7/I/v7N3+7Xa6rbRXm6JVZ5f4kTdXJXNh5MvzRNN93dvb5ET/P8AsUAXdHs2tmf97A8W7/XRKu//AIH/ABfx12Gj38tg6Mu3+/sRvvf7dcfoieTO7RfJ/Gu+LY7/APxVdtpW3zXWVm37f4KAPu39mD4xr4q0tNF1WVYdQiX5Xf8AiSvo3YzxP83/AANK/JrR/Elz4V1G0vrGdra9t5VlieF6/SX4J/FSz+K/gu01WKWB7uJfKuov9qgD0BIVT5X3O/8AvUPCu9/u/wDAP4al++j/AHk/2P4KidI3iZfN+7/HQATW2z5vuJ/f2/fqL/U7PNXZ/dq79m2Ju8rYm35d/wDHVd933k+5/t/foArvuSf/ANnpkybG3MvzN93ZU2yeH5f73zUfut+7+9/coArum6oXT97833/9v+KrGzf+6b5H/wBiovv71+/toArzf3ZUZ/8A2SmffX5f4fk3pUz/AD/Mqt/31THRd+77/wDsJQBF9/ert/wN69F+Fyb7W62tvT/brz93byv9j+5XofwxT/Q7j5tlAHW7nM04RmQBYuPMz3k/g/h/3v4v+A0VJAzPcXLFmIKxYZk255k/j/i+nbr/ABUUAVPFCfvrf+/5K/zrDdNn8XyVv+JEzNb/APXFf51jbP8Axz+5QAz76+Vu2RUImz71P+Xbu/8AH9lMTdv3bPk/3qAD7jf7FG/fRs371276eibE+98lADNi7vvUz76bvmSpk+T5tv8AwOjYrtu/i/2KAGbG2bl2pUv303L8j0fcdFbdR8qfN8r/AO5QBF9+Lb8rp/t0zyVSrLp538Xyf3KZsaH7u16APPPjl45g+G/wt8R65PLseK1ZIv8Af/gr8Z5rye8S4lnZXllle4Z3/wBr/br9M/8Ago1rc+lfA+3s4G2fb7xUlr8zERUX919/b9/bQBnzbvn8q5VPl+bzW2fJ/v1lWaLNcfZmSea4+5sRdn/7Vad4ivcfN88Kr9/+9RpulTzXlv5UrI//AAP5KAMS8sJXllWVVSX7jW6RbPKf/c/hroNE8H3N/LFBBF5ybU+SL+D/AMc/3K7PRPh7PfukrMzo/wDf/i/+Kr2rwZ4JXSootsSv/t7aAPP/AAf8BIrlEl1BlRF2/In8FekaJ+zxpG128qV9/wDHXpem6VE/lK331+fYnyV3WlW0SJt2+S7fd2fcegDyrSv2bNI2bZYv4fmrttB/Z18PW0qbrFXf+FK9Ks7bzl+aBt6fx1sWdtKkW3auyX+N6AOHh+EumWC+UtjbTJ/DsWopvgboepLu/s+2+f8Aj217BYaJF/rdrPu/74rStrDZF935EoA+b9S/ZX0283ssXk/9Mtq7GrmNV/ZagRkba0Lf34V+SvsRLNdn3fv/AHf4KbNo6vsiaJt/8NAHwb4n/ZsudNiTavnI6/LceVsdP9ivBPG3gDU/Ct15s9t+6i/5a1+rWq+EvtlrtdftKfcaKb+Gvn/4o/CuJLO4aJVuU+b77fOtAH55Pfs908uoQNMj/eeJUR//AB3/AOIres5lheFl/wBJiZd6/wB//gdbHxI8E/8ACPXXmrA0O9t//AK4+ZGhlia2n3p/FDtoAtTXn+lebKqzRO3+p3bK9w/ZR+MC/DT4hpZ3ly39iaptiZJv+WTV4Fc7Zo/Ngb50b5neL71aGj6rPo+r6fqdm3+kWcqS7Pv0AfsqifclXd5TrvV6e/munzfc/wBiuM+Dnjm2+IvgDTNXgi2O8SpKn+1XceSr7/upuoAr7G+6u16Y6f73m7asbG+638NNf/gW/wD2P4qAKmxfvMrb6imhaH/V/wDfH96tCbbsRVXZs/g/v1XdP+eS/J/tr92gCpvV/lbdv/hRKidNnzM29KsXlt/Eu3f/AH0aq6bv+Wu1HoAh++yfMyP/ALFHk/PtX5KfC7O8q/c2t/H/ABUbF2Mu1t9AETps37Vbf/t16F8NE/4l1w3+1Xn77kT76u/9yvQ/hvtewlb5d+75t9AHSDb9sutuzfti3bN2esnXHH5UVLEd1xc7WOzbFj97vXrJ0T+H/e/i/wCA0UAGu/8AH1F/1xX+dZP+7/Eta/iD/XRf9c1rK8mgBv3P7zvTNn8e2pXT5tv/AKHS7H+9QBD0/vJQkP8AD83+zT3Tf93c9Gxvn+ZaAGIm9vu76Yif3f8AvirCbn+Zf/HKa6Nt+bclAEOxfu/M9PdGT5lX5NtP+X5F/go+b/gf9+gBmxtm5fkp7wrt/uUJ/eWnfN/wP/b/AI6APkL/AIKWQrbfBHTGlXfK+ort/wBn79fm7Nt+y7VRkl/imr9IP+CmUyp8G9HiaX5/7RTan/fdfnDMnnMit8lAFJLZftCReUsyP87bP4q634dabFeaj+9i3pu/j/grl5ofn2t8m3+/Xp3wl03zr/7q/J935aAPXfD2iRbvuqn910auws9N37N3z/OvzpVfTUazX7ux1/v06HWLb91ErN8zfNQB11gn2m4Taqv/ANMt1dLpU371Pl+f+4/3K5ewvLPb975/4q6vRJotn3loA6iw+Rt21n/2NuzZ/uVu6bN9mVFZf9f95P46zNKtotiQRfP82/5K6uG2itpU222//boAsWCN5/2aJl3/AH9lacMzIr7tzp/FWekLQ/M27+/v2/dp0M3yJKu7Z/Fv/ioA29+/YrfP/v1btoftMu7ds2Vkwuu9G27/APf/AIa1USJJ0ZpW/wDQ6ALNtZxQxOu2Xe7fx/PWJr3g+z1K3eKWJX3V1ds/yvu+f/YodN6/umV0b+B/4KAPg/8Aac+ES6bbtPbQMif7fz18S6lZtbXT7Ytmz7z/AP2Ffq/+0t4ba58KXcvlM6eV9zbX5j6lYKmoyqy7/m/joA5K5RfknijZHlX5k+/Q+1Nm1v8AgD/w0+5h+x3T7du9fvf7dQvth+VV+SVv7v3qAP09/ZL1WDUvhPpUqWLabLt8pk/gd/79e7JbfJ+9/wCBV5P+zT4Pl8JfCXQrZtzy3ECys/8A8RXrv3F+Zt70AM+ZPl3bE/21+9TXfYnlbW8qpXRk+bbsi/21qL5f4t2z/YoAh+ZPuKtV5k3/AMTfM336t7N//wARUT7U/iWgCps+f5f4arvD/e2/7Py/cq66MjfKzbP9haifb/DF86UAZ6btv71v++/4qf8Aw/eWrDwtMu//ANDqvv2S7W2/7O+gBn3PvLv216B8OkX+zrjyvk3tv+SuEmh2J867N39yvQPh7Cyaa+/b9779AHRbWM1zuDqdsXL2+zPMv8f8X+7/AA/8CopISv2y7x5nmbYt3kNLu6yf3eNvpj8eNtFAE/iH/X23/XKs3Z/6DWrr/wDrIv8ArlWe6bFoAr7Pko2Ltqxsb52pn3/u0ARInz/3KNnyfN9+n7Nj/NQif8DoAhRGT7zb6ETZ83/odTbF+6z0zYv8NAB82/7v/AKY6L/wOpnRv7u+jZ89ADNjbPmoeFvvffp6fInzf8Bpjp8m7d8/+78lAHxp/wAFOE3/AAs8ObYv+Yiv/oD1+droyQPEq7/N/j27tv8AwOv1N/bz0G21X4M2lzeRNNFa3iv8n8Nfml4z0FdHaK5s932K4+6n9ygDn32oqrFXuPwu0H7HpqMqtub+OvEdNhabUrRV/jlr7C8DaCttpdv5Sq+1fuP/AH6AK/iq5aw0nbbNvfb/AAfw157pv2x383b9p/vfL8lej63DBZxefeL+6/26q+HtSi83aulSXiOu+LyV8pP/AB7ZQBmWfh7xHeWqNZys8X8Nbej3/izw3fp58C+Vt+Z0be9d34ev9TRUVfDjJ/t/aoq7iZLO/wBLefUNKudEliXe32jZs/77WgDE8JeObn7QjbWT+Pf/AHq9oTxPbalZ27L8kqr/AB14Y6RQtFLF88UvzxSw/wAVdXpWpNeWu1vnf+/QB3V5qrJb/vW/e/fVK5+b4nQaasrMvnP/AHP7lVd++L9638P9771czMln9sdp4mf/AH6ANib43zvP82kMifwy7f8A2Sug0H4oz37RRfY/vf7WyuXsNb8PW0/lXM9tCifdSVtlegaV/wAI1rap5F9Y70/55SpQB12j+J2+7PLsrpYZvOiSXcqf7f8Afrj/AOwYP+WTb0/v/wB+t3Sv9Qnmts20AN8YaIuvaHe2Lbdkqv8AJX5RfFrw9L4V8b6npk/yOjNt3rX66vt+T7v+zsr85/27/Dy6P8S7efy/+P2DfvoA+T7/AOSXcu53/wBv5KieFpvKRWV3aVfnq6ib33Nu+7sV0rrfhL4DvPHnxL0LTbOCW5i89Hn+X7q0Afqn8KIWT4ZeF4pYtl39ji3f98V1T/fdfvv/ALdRWFnFYadaW0X3IokT5Ksf677v/fe2gCJE+582+mfw/Kvyf7dWHT5PmVk/26imh/dI0vyQ/wAL/wB6gCHYrr8jf8AdfkqJ0ZN/8Gz71W3TeqtEv/j1Qui7fvM+359lAFJ0Xd95nqLY0Lp/c/26tOjP935Kif52+Zd/+/QBUmRfn3bt9ReSro67f+B1bdG/gX7/APB/cqFEXf8AN89AFKa2W8tfKlZn2tv3ozJXpvgxG/sv5vuf3/71efv86fMrb/8AYWvQ/B6LDo2zc2z/AG6ANmLIuLlULoAsXytPjHMn/LP+H/e/i/4DRULku1wwV1BEXLQ4zzL/AB/xf7v8P/AqKAL+qJvni/65rVB0+f7y1o6sm+SL/rmvyfjVPYv96gCu/wDtf98Uf+h1Y8n/AGV30x0bZu3fLQBFs+f5l+X/AG6Zs3/xVY8n+Om/x/doAZ9x9q/+g0xP+A/7T1M6bHX++1MdPk+bb/v0AMf50+78n9zbTfvj/bqX+H7zPTPv/M3/AKDQA1/ufMv/AHxQ77PvfPTvr/wCh/ufM3/fFAHgv7bEyw/AS7Vl3+fOqfItfn0+gxa94Ilgl/4Dsr9Uvip4Sg8efDnxBos8G/7Rav5X+y9fl695F4b0n+z2271Zvnf+GgDyHQdH+2eLbez/AHkPlS7N6fwV9l+D9Si0rToop7ad5fkiidPnSVv/AGWvlPwYk7+OXnk3b3bf/vV75/aUqaNdtA0kL+V99GoA6250eJ3uL7Vdr6hu+S3++kH+5/tVzT399Zv5sFm15cM3975P+B1u6VNLc2cUW7fuX7m7ej10dtoK+Vt/1Mrt/wAAoA8p8f8AifxnolhaXOkeXvf/AFtvFFvdf9ytHwZ4z8dJ4al1fWp4Jnib5dOlXbLKn+xXsqeG4IZ/u70dfubaNV0SJ4kinX91/DQByn/CSWesaNaeI/8ASYYtuyW0+5/wDZ/erq/DfiRba/sv+Jfc3n2r/ljb7d6p/f2b68p8YQ/ZtXittzW2mLvdti/drufhQn9pXFvqWoM1/L8iLcP/AB0Ae6+PNK0/w34VfV9zeVt3t/fT/YevmnW7mfVUlvNXnks7Vvnisbdtny/7bV738VNVtrnw5pWh3iyeVf3lukSW8X3n3p9//Zrl/iL8OrZ9RuIp7Vfs7Ku1IW/1TUAfOXiH4i2ngxLe5i8PRXNrK/33iX7/APwKvWvg/wDG/wANeKona88Ib9PtW/ey/Y0dE/75+aq9t8HLa8i8ieBbyyf59j17N8NPAGmeG7VILPSoET7+z/boA7DSodM8Q6Is/hW++xxO29fK/exf98NW7oOpM+qPpWp2f2a7Vd6zbv3U6/30/wDiKpabbaf4ev5Z4Fjs5bht8qJ/H/wCpfE9/FNpf9oT2zQpat5sTo211egDqJnWGLdOyoi/dd6/Pr9syFvH/wAbNE0qCWJE8jyrXfv3yvX2VeaJrniG/t/7Qlih09V370l3vK//ALLXzF+1don/AAjfxL+H+vLu+0QXUSM6L9/56AOV/Z4/ZLab7X4h8bW0qWVmz+RYp/y8f7dfR/wr0TRbPxRd3On+HrLRLvbs860X55U/269o0eGzfTd0XlP58G9tn3K43w3oP2DXriVdyIjfcSgDsETY77vkd6H+f5WT5P76f+z050+X5WWH+6//ANhRvV12s3yUAH8P3fkqL7i/e2J/C9PRGTf+9pifOtADHh3/AL1W2f3v46id/uMyr/wNqldNn93/AIBTXRdv3VT/AH6AKKP529d67KEhaFEWLd8v3fmqw6bG+9vf+J6imTYyNu+9QBE6fN83mon99Pv1Cib/AJV3f8Dqx8v3v/Q6i/v/AHt/+9QBF/f+7v8A7n3K73wk/wDoEUW7fK/z7P464fZv3/x13vhhP+JTF/sUAXbcxNe3m7ZnbF/qlk39ZPvY4+mO+6ilPMl0N7NjyuPP245l/h/9n/i/4DRQBq6om+eL/rlVLZ83zVf1P78P/XKqez/d/wBygBmz5fvb6Z99t336l/75puz5vu0AHZqZs3/dX5Kl/wBr+H+5S7Pn+7soAh2fPTHT/d3090+bd/doT/eWgCJ9z/7/APcof+9t/wC+6ldP9qhvv0AV9m/5m+//AA76Y77Pur8/8VWNm/5qH+T/AHP9hqAK6Iu51/glXZX5MfHvTf7N8f67FArJbxX8qb/+B1+tsL+TKjff3V+b/wAfvDE/h74w+I4LyLfaX8v2pUlX+BvmoA8H8K2Hk6zFOq70df7tesaa/nNtl2/P/wB8Vw2g6V9j8QXa/fiT7v8As13NnC2/cvz7vnoA7DwN/ozy233JYm2NvX59lepabZxeR5rff/v15roifv4p/K/ep/4//sV3Ft4hXTYIpbyJrZG/vr8if8CoA7K2SJJbhoFWaVv4NvyMv+xWfqtmqW8S/cdP++91V7DxnpFtb7ZdXtHdvn/1q/L/ALFVdS8SXniGKa20G2Z0f/W31wrJEv8AwD+KgDyf4kXLXmpJpS/Ju+eV0b7qV6L8LnihiitmX90v+zXl/iTbpWpNZ23+n3f/AC9XD/3q9D+GKXOy3nZvkoA9d8eeFbn/AIRd77T187yl81URvnV6t6PqVt428L2+oSrvSVdjI/8Af/jrtfDyfbNNT5t6Mvzb1ry+GzbwB45uGiiZ9Evfnlt3+4rf30oA2LPRGhiRrbb+6/5ZXC7K6DTdNkm+eX9zE38CVbs7m11VfPs2jmi/heFt9XYbZkbzfl/2k3UAaGiaPZ2zfLAu9/nZ3X53qv45tlubC00xV3y3U6p/wH+On3Ot2eiWv2mWeKH/AMfdqZo8N5f37a1qG6F2XZa27/wL/ff/AGqANO5/c7FWL5Yvk/3K+af2jfDE/jnxl4a0yL53RvNZK+jrl1dN3zIif+P15o9tBN8VYtQudqPFa7IoX+f56ANrwBcy2bJZszQpEuzY9ddpqKm+Xbv3v/erM0fR5ba8lvp18mVvupW8n+q/hSgA2bG3bf8AdqHZ8m5lqxsiT5W+d6HTer/7H9ygCu/8DNuT+7/fpuxX+9U7/P8AMqslNfd96gCvs+bb83+/tqJ0+d1Zt9WH3J8yxeT/AL9QvD538PyJQBX/AI9zKqf7dN+/Urp/Czf99tTPvr95qAK77nXbtXev+zUT7t6fLVh9yfdf5f8Abo+5v2/Pu/goArvtT5ot3+1Xofh3cmmpu+R2/jrz/ZvTcu2vQPD25NLiX5Uf/eoAu20IS5u8pI0eItp8vH9/+P8Ai/3f4f8AgVFUpnRrm52+X5nlwbvK35/5a9ccfTHfdRQB0V/u3pt/55VS2fPVy825Vf8ApmtVvl+61ADHT5//AIul/wDiacP4/wC5Q/8AB8rUAQ7P71G/Yu3dv/8AZKmfbv8A/ZKZ83+4lADHTbTURf8A7F6dsb/nnRsVP4fl/wB6gBrp8u3atJ8zt/cqbZvVP46Y6Lu/9koAb8n/AO3TH+T5mX5f/HKldGf5vuPTfm/h/wC+3oAr/Nu/2f4K+bP2uvhRfeJGsvEunwNeRWsXlToi/On+3sr6Y2b/AL3z1XuYfO+8vz/3HoA/K220drPUpdu59yfx11Gj/P8AKqt/3zX2P+0V8PdMufhHrFzbafBbXcDfaN8MCI9fHuiO0MVu3y/MuxXoA73ww/2aLayq/wD6HXoFnDbXMW1VX5vvbK800TzfkbbXd6DeL5Xzfc2/wLQB0tt4esdnmrZxb/7/AJVZ/jy/i0Hwhd30XyPFF8uyr39pMiRKv3N38dZ/ipItYspbOVVeJl+b/boA8P8ACr20PhS41zVZVSKX97LcS/w10Xw3+Iujaqm6xuYpkibZvRvvVNo/gz+x4nsYJfO0xv8Al0uF3on+5Uvhv4LaHqXm3kEH2OX7/nWnyUAe63PxdsfDGl299qE9tbWm3Z5zsiVs/adD8f8AhxNV0+eOb5d6zRfOn/fdeaaJ8NLHxD4XuNMvoIr+3f5GS7+ffW18H/hc3w0W40+xi8nR2+fyd3yf8AoA0LPQVud8sVzPYPL997dtj7q1rbwlq7/K3iO72fxfuIt//oFbSWawzuu1vK/2ErWtka2VGXd8/wDs0AVNE8Jadpt0l5LuvL3/AJ+Ltt7/APAP7tbtzt+6v3/4f9mmo+9vl3f8A+5TLn76fNsf/wAcagDPvJv4WX5/9isfw3okFz4muNTli/1S7F31oXKRbnb+Cn6JbX1nK86qs1vcfwP99KAN253P8qqzv/Dv+5Qm1P8A2anojPFul+//AM8Up339vy/N/coAifbu+Vfk/wBtqHRHTa1WNjb9u5X/AN/7lQum/wD2H/3qAIn27nb/AMfpvyp8q/x1K/m/c2fPTH2o+3d/33QBFsVH3fcpn9/av+9vb71WNny/Oy1E6LvoArujJ95f+B1F80y/ebbVjYu5/m31D9/5vv8A+/QBVdE+Rf8Ax9KY6bPutvq399Pl2/7lMf8Ag8pvn/2KAK6Irr91kf8A2673REWHS03fP/tpXDzbXTc3+truNHdv7Li2r/vUATeYd1xuO6PEW1PMzt5l/g/h/wB7+L/gNFPjUrNcPsxuWLkRbFPMnR/4v93+H/gVFAG1fbmeL5tny1U/j+7V286J/wBc6q7N/wAu6gBm/wDvM1G1qm2K/wB2mf7v/fFADflT+KmbP726pU/2V2JTHT7m2gBn8X3Wpu9f7tS7P+AU3/0OgBjp/wAApjpsXd/A1TbN7/d/74pNnz7ttAEXzIn99KNjQ7FX/wCzWn7P9n56H/2vv/3KAIn+9to2M+/b/rad8qf3f996a6K6/dZ//ZKAMTxVoi694P1vT3X/AI+LVk/4FX52aDZy21xewS7keBmT7tfpX829F3b/AO9vr4H+K/h5vB/xa1u22+TFPL9oi/3GoANHRkiRfv7q6iwfZsVa5ywdXtU/8drYtrnzl3bWR/4qAOjtrnZv+Zv9yory52b937l9vy722Vnwu01rKzeXDu+RZv465rxbNeaboLzrBJNLF/49QBu/b4IfNlX99L/EiNXW+A5rObQdQi89Xl+bam6vl+28baz4hukgsbG5tk/i2ffat7Sn16w1RPIsbtE/ieL5/wD0GgD6y8EpLDo3zRbJf7ldnZ3jfY0lba+z+Cvkf/hPPFGm38M6217Dt+67xNsb/er1j4e/HLTPE6pbX0sWm6xF95Hb5GoA9ofyJokbaz7qsW0MqJuWXen3N9Ylhr0V/P8AupVdG+66VsJNv+VVVHX+41AEuxv7vyf33pty6+V5X3/7tOd/kRf43/v/AHKid5U+WXan+3QBlal+5VIl2o7/ACfdrqrOH7NZ28X8e3+9XNWG281u3iXbsX5vu11vy7nWgBro6L80W96H+dPm2olO+VPvLR/tL8+7+CgCLyVeh/nTbuVP9h1p+ze3zfI9D/c/uOv/AH3QBDsbb83/AI/Tdi7fm/8AH6sTIz/Mu7/cqF0/i/g/vvQBF9z/AJa/7vy0x08n5n3fN/HUz7vkZtr7ahdPvt9zf/tUARbF+7t/3v4N9RbG3/Ku/dVh921Pl3v/AA7Kh+VP4vn/AIqAK+9f7y/7j01923bt+dPn+SrT+b5XzKv+/Vf+P5f++91AEX/LX5fv13GlIz2EW5vkrjHT918q/wAX367PTf8AjwiZW/3qAE+Tz7rb5WdkGfv7/wDlr97bx+XfdnjbRU0bbbi62SNjEX3ZsL1k6R/w/wC9/F/wGigDdvfvp/uVF/H92pb376f7lRJ8/wA+75KAG/x0U7/dbZ/sU37ny0AG+mf39u3f/u1L9zeq03Z/eoAZ/H/cof738XzU9E+X5vuUzZ/F9ygBj/uf9ujZ/tf8Dp/zf7lM/j2/coAa/wDedv8Ax3ZTPv8A3ot9S7P95/8Abemv/s/98PQAz+Pb5Xz1F/fVdr/7D1Y+b+HclMdPm27fu/xvQBX+ZF/ievm/9sPwez2uleKraL54v9HndF/hr6Tfc/8AE1YPjbwrB4z8Janosq7/ALRF8jv/AAN/BQB8K6PeNNEjb121u6bcq+1m+f8A3642azn8N6td6Zc/JLbyulX7C/3s7Kuz+9sb/wBDoA7uzdU3y7m2bqh1iGK83xbvkdflrNs5le1T5dn/AAKtVHi2xKq75X+T/coA5K28Hwef5q/uX/vpXW6DNLo7bfN2bv8AZ31oWemxXN7taJvNVfmTbW9pWgyzbP3uz+6mygCXRNSa/i8qKSL5fkbeu+n638HPD3jDZc6hZwPcJ92aFdjo1dBpulNZy7v3Sf7kWx2rqLO2V/u7n/4DQBy/g/wq3hhXtlX7TEv3d7fOld7bIr2vys1UvJlTe0Df7tS+dE7urfuX/ufwUAXfOVESL+58++q9/N+4eV9z1Xmml37p5f8AdSse/vGmligi3b5W2fI1AHUeDLbZBLefc81q6Pf/ALW9qZYWy2dnb2237i/c21Y2K/8Auf7HyUAN2M/zIv8AwOokVk/up/uVLs/uts/z/fpj7f4vnf8A3qAGffR9z7KPv/Mzf8Dp6J533f8AvimbGT7yqif7FADdm9fl3UzZ8n8WyrDp/di/4HuqJ/70X/AvmoAh+X7v8f8AD/HTX+f5qlf5GT/2SmTbvk+WgCvs/hVm2/3KbsV/9t/7lWHTe3+3/sUzZ8/+2v8AfoAr/Kn97f8A7FNeF3+Zf/s6l2M6bfub6Y6bF2r/AAUARP8AP8zff3V2Fg/+iom3e9cpsV2RW2oldhZo0Nkm5fk/v7qAG2423FyG3HCxDcLfKnmTpJ/F/u/w/wDAqKi+VZrrDITiHPnLLu6y9dvH5d93bbRQB0V595Pm/hqH+NNy1YufvJ/uVX/joAfs+T+/TNn95moT+On7P++KAGfM/wDDR8u6jf8Aw/fo+VPvUAH+3tpv8e75t9O2M7f3/wDfo/h3UANfc/zNULv/AHf/AB+pptv8K/8AfbUx/n+Vfu/7FADHf5drN89N+4mxdtO+VE+Vf+Affprurv8AeXfQAfKn3W3vTP4H+b56Hf59rf8AfFE3+ztSgCJ3+Tc21E/i30xPkl3LtTZT/l+6y/J/t0I7f8tf+Pf7/wAn3FoA+L/2nPDcGj/Fr5ZY0/tSJbhkdvuN/t14/NMyTusTMmz5PNSvQP2mdebW/H1xqsXz2kDfZVf+CvNEmW5+bd89AHTab4h2eUrN/wB910thqsT+ay7fm/8AHa8ym83zXaDd8n9yrWm+KorZtsi7KAPZdN1VrZIvNbfcfw7K66w1hUi27v8Aerw9PGcFnPuafZv/AIHrb0f4ixI+6Jl2P97fQB9BaJqqpb/wvu/2t9bsMy7H2/J/e2V4PpvxRis9nmt/o7fwV2em/EixmdGtpf4fm+b56APQHmW23qrNvf8Aj3VU+3xfP83+8lcl/b1zqsrrFFKiN/HKuyrtnDKjurN8n8f+3QBrPefbHfauxF/2q0PCth9s1y3ZlbZF8/z1nwwr9+L5ET+/XW+AId73c+7f/BvoA63Z8v8A6DS/K/8AFQibH2tu+ek2Lv8Am3P/ALFABs/4HR82z+5/v0/Yv3fm/wB+h/vfvW/3UoAi2N8it8j0x9v3d29P79S/39y70o/2l+TZQBFs/iVd/wDuVF8rt8u5Hqxv3/vW3O9M2NtT5fnoAZsZF27f+B1FsaHeyt8lSunkv92m/Mn3pPn/ANigCF/nTaq/PTX+dtrKrp/fSpXRf7tMdPk+9s/36AK77X+79z+49Nf7n9+pXT5921f+B/x0x0/u/I9ADdjbPk27P4q62zT/AEOJl3On8W/5a5RPu/e/eo3yv/BXV2aedAn8Hy/Pv/joAWJx51xtzt2xY/fYXrJ0j/h/3v4v+A0UQqWuLn5WUbYsYg3L1k6N/wCyfw/8CooA3LlG3Jt/u1Xf/gNS3v30/wByojt3f/F0AP8A4fu/JTNm/YrNvo37P7tN3rs+9QA7/cpu/wCemPMv8TL/AMDqlea3bWau088Sbf77UAaD/O/y/wDfFM85d9cJrHxa0PTfu3P2mVf+eNeb+Lf2n7PRIt0slpYRff8ANu59j0Ae/PMqJ/crM1LxJY6bFuub6CFP96vjzxh+1Lcvon9tLPqF5pTf8vGnwfuv++/krwXxD+11PNK7WOkN5r/8tb6f/wBkX/4ugD9EtS+Mei2DP5Esty//AExX/wBnrn9K+Nja3e7Vs4Eidv3SPLvd6/O3wN8QvHXxa8W/2ZBrUmmxKvmzppy+VtT/ANCrs9K8H6hpXiWWXz75Lu3nSWC7h8133f7b76AP0i0TxJFqT+U8WyXb9x61X+T+7Xi9h4nls4NPubydd6RI91K/yJXTXPxv8OQo7QNPc/L/AMsYqAPQnmb+/wDJXn/xd8f2fgbwpLul/wCJnfq8VrEn39/9+uC8W/GnXryLbpFj9gT+G4uPnl/74+7Xi+vXmp+JGtNV1O+nv71W2NNN/CtAD38MRaxo0tteR/aYp/vf368P8T6PqHw01mKxvt01lK3+i3yfxJ/cf/ar6i8PaV/asv8AwHfsqxqvgzSvGGnXGlarYx3Np/cdf/H6APl2z1WK5i/h/wDi60PscFz97bs/v10HjP8AZs8Q+D4pb7w0za3pifP9k/5eF/8Aiq8/sNV/evBKrQ3EX3orj5XV6AOih8K2M3yrLsT7n3q0NK8EwQy/Mq/L953aqFhfq7Ivmr5v8PzV09hu2ptl/wC+6ALdh4GtPvSxb0/ubq9A8N6Pp+monlQfw/f+/XNWDq8sUqsr/wDPVN2yul0253/ul/0ZP+mtAHZ2E29XX5tn+39+tK2+SJIvuP8AxVzulXLTfeZd/wDEj/JWwl59gi3eV93+NKAN2a5gtrfc235F/jrtfBOmy2egxSy/JLO3m1yvgzwleeJLyLUNVXydPiffFbv8jz//AGNepOium1V2L/u/doAi+VH2r870O/8As/P/AHKl+aGJIt+yL/0KhPvfd3pQA37ibtvyN/Gi0x/kX7qu9Duv3d3/AH3TIYVs1Tymbai/8tW3u1AD9i7N9M2LsfbVK51i2tvmZvk/3fuU+2v4rxd0Uqv/AHdlAFrfv+bfUWz7n/oFP3/xUzev/fVAB9z5l+5TP+B/8A20fN/Fuf8AvbKPv/xf8AoAi2ff27qY6fPt27Hp77t27d97/vih0VPlZV2f36AK+z/d/wBx6HRU+Zfuf3Kc/wBxNzfJS72RN397+CgBieVDsbcu/wD2P4a6u23fZV3fOm3+7XLpuRkZdqP/AHErqLbdsTc2xNvzf7VAEACi6ufLU/dizt356ydccflRTJCQbjJyP3WA77gOZeifw/Xv0/hooA6K76J/u1g6r4n0zR2dby+gtn279ksvz10Ez7JYv7m2vgH9q7x94j8J/H+Xw/pqxW0V/apdLdtavdSsv+wi/wC5QB9Xal8b/Dmms6rcyXP+xEv3q8/8T/tS2Om7/wB1aWCf39Rn2/8AjlfNV/eN4wsLS+s7PVE+yr5U8OoXTWv2qf8A65L93/gdYXiH4V6VZwXfiPWpbbw3qduu/fbsssX3P4EZ3+agD3jXvj94h1XZ9hiu5opVd1mSL7Lb7F+++9vm2/7fzV4J4q+PHjGHxMkE9tbJpqNvn1CKVr2Lb/sOtWPD1/LrHga7n1XT7u5lfa66jcSxI/kf+gr/ALiVxXxC+M0F5oP/AAjnhXT4/tDfumeFXdNn+xQB6Bo/i3UPHlvqGq2LT6l4atWRPtDy/Z7hpf7myLZ8v+/WD4q+HXhq50PU9e8SzwaVqES7Fl0+VPK3f7a/P81aPgDw34jm+HyQeGvCF3omq3S7J/Nb7LaN/t/M+5v++a2rb9kvU/E9rD/wmPihXiRt/wBh0yLYn/ff8VAHmXw6TxLZ+F5dT1C+0u/0xfmisdQulR4l/v72Tav/AKFXl/jC8vvH/iB5dP09bl3+Rk0yzf8A9D+83+/X2rpvwc+Gnw60vdqEEFzFF8+/Vrrft/4A/wAtYWq/tCeAPDbfY9BgbVZfurFpNr8n/ff3aAPBPhR8EPiRYa9b6vp8C+HmX5PtF8331/20r7L0HR76zsEn1rU4Lm7/AInhgS3i2/8As1eSWfiT4u/Ev914a8NQeG7J2+W71P53/wDHv/iK7jQf2YJdVW0vvHviPUPEN3E29rd53+zr/wAAWgC3DeT/ABC8US2OlMyeGrBv9Kvk+5cS/wBxH/iWvQrDR7SzXzWiXYlW/scWm28VnYxQW1vEuxUhXYiJT3tv4W/77SgDJttEi166uJWi+RF2LXn9to8rre2bf8fETbN9e7eG7BYYkb/2WuU8Z6C2m699uVNlvP8Ae/3qAMfwTD9jgRZUXf8A89a2Nb0qWwlS+g/4E6fxUaPbLv2suzd8/wAn8NdR9m32r20v3GX79AGVpTwX9ru/j/3q8v8Aij4V8C+Kmf8AtnyrPUPurqNo+yVaseLdYvNEvH0qJmS3dv3syfL/AMArnNNhbXtJ1OxvrGPVfst4nyQqqSxRMn399AHnXiH4OeI9BWKWzgj8SaVL/qLu3+SX/gaVy+g6k0Osy6RP59heo3+qu4GR6+0PBPgC20Hw4lzZ3zTafKu9Ulbe6VPqttpjo/2yxtrlNu/fLF86rQB826D4eubxtzT70/2Fr0DR/Cs6RI22V0X7u+ur+G6aH42S9vtFsfs2n28rW/2j+838exK9ItvD2nwxeUy+dF/Ej/xUAec6D4Mudbb90u9P+ev3Er1Dw94Ds9KdZWVbm4/v/wAFacz/ANlacn2OBf8ApkkPyIlYiePN+nS3KxfZpbeXY0Nx/wAtf9ygDs/m+8q/J/cqZEb+GqmlX8WsWEV5bbnSVatbGR/vfP8A7dAFeZPlSWLa7VVmuVh+aeJkT/YatL7/APCu/wD743Vi63C3m/O2/cv3NlAEqalbfdWeP/gbVXvLyO5i8qJfO/vVxXifww1/ZusW6F0+7srwn4FeP9Q8GfHDU/CviPU/9Ev1/wBDmu2Z33/wIlAHt3xR8W/8IfoMstnte9Zf3UW3ft/4B/FXz/Z/tOeIPhvFFeeJdIXVdCvW/dahYq9vLb/7DxN/8XX0h428N2eq39vqd9Y/2rZWG6X7Oi75fl/jRP4q+XP2rv2h/BPjb4W3vhXQ7O5/th7pNyXdq0Xkbf8Ae/ioA+gPh7+0V4J+IRi/srXoEu9v/Hpdt9nl/wC+Gr02HUvOiRovnR/491fjLDM1ts3NsdPuv/t19MfB/wAW/Evw9pz30viWSw0eJflm1OL7Raf7m/fuWgD9CnmV/vffpv8As7VevlnR/wBs+x0HVItI8Y2a2dwy74tT0mX7VaTr/f8A7y17n4P+KnhzxzB9p0XWrS/V/vJFLvdf9/8AioA7X+B1Vd7/AO3Tfvp8y/8AfFVvtkW7bu2f8Cqbf9z7r/7dADPmf5typ/v/AH6b8qfMzbP7u+nP8nzbv++Kbvb73lb6AH7Fdv4X+b+7XRW3+qRdv7rb/BXOIn71PvfM38ddTDu2ou3f/uUAVpEdJ7osHlyIufJU95f+Wn8X+7/D/wACopE2pe3QVIxJ5cG7y92f+WnXHH0x33UUAb94/wBz/dr4w/4KL+G7+DRvCvjfRGkhvrS4+xXP2T/WyxP/AA7l/wA/NX1N4ke5hktGinZG+zLur59+K+j6noPii38UTz3epaVbrvlt5t8qRf7iUAfMXhvw3441hre88OeFbvTfN2M0upztEjt/fdPvNXQX/wCy14s8Z7P+En8S20Nu7b2t7GLen/slaWsftaXet3TW3gzwne6k7/Jvl3J83+4u+r1ho/xy8f2qS3moWnhK3f7sMMG+X/2egC7pv7N/g7QdOS21XU9Q1Wyi+fyr6822/wD3x92pbn4l/Cb4dL9m09rJJYv+XfRrXzX3f8B/+Lrb0H9jy11KdLzxjrWpeJJf4vtE77P++K9Y8K/A3wr4ViT+z9DtLbb/AHIkoA+fX+OvjHxJL/xSfgXUJovuLNqH7qL/AH/8tTH8GfGnxmnmX2vW3h63b/l30xfn2f79fXEPhu22blgX/gFaH9iRW0W1lX/ZoA+RLP8AZF0q5RJ9avNU8Q3r/O0t3Pvr1X4dfATQ/B+yWDT7aGVP49u6vaIdNX+7v/3K04dKXf8AMtAGJbI1tEm2DZtrN1i2nuX+VlTd/crsprZdm3bs/vVm3Nt8+5V+7QByiabFbNtX79PSw86X/wBnrVvLbY25alSFfkZW/wCAUATabD9mX5l/74qvrelRX9hLE250da0od0Kfd/74p6bk/i+d/wCB1oA8vs7CW2uNq/vkT/gcqV1FnN50SbWV0X+P+OqmsWDaVrPmruSKX+/W3DYQXkSSxL+9/vpQB418VLC8s5b2KLb/AGfe/P8AOv3ZV+589eP22sa54Y0m9trtZLa7l2yxXFu29Ff+NH/v19Z6r4eW5glgvIluYnX5krhJvhXoc29v383/AExll+RaAOJ+CF54j8W6vLqssTW2hWsXlNEjf6+X+N69I8Q/8eF60smz9w23fVvQfL8PRJZ2y/6P/wA8k+5VjxhNEnhfWLldqbbV92/5qAOK/ZI02WH4S3ErL/rdRndd/wDvvXsCQyw/N/B/ttXnX7Hl5Ff/AAK0qdV+5LLu2f7717L5PnL8u3/cegDyeH4zL4Y8eXvhzU9sPmrvglf+KuR1XxzpWlLe6V5rTee3mxRStv8A4/uJWn8afgtfeJNet/EOkfPqES7JYf8Anr/wOqngD4Dy38SanrjTw3qy/NYyquygD2jwBbT23he3a83JLcNvRE+fYtdB/urvptnCsMEUUfybV2Jvqf5tvzKzpQA3Zs/23/uP/DVd4fOT5lX/AIHUs3z7Nq/J/FRs3/8ALLZ/wKgDCvNHZ0+Vt6V4f8Y/gVZ+P3+2RM2m63b/ADwXCfJX0W/3fvbP9uqlzZwTLsZd/wD7PQB8L+DP2gfHXwE159D8dWdzrGif6qK7Rf3sSL/6FXrGpab8JP2n7DcstleXu3/XW7eVfRf8A+9/33XtHiTwHZ6xFKs9tBeW8v3oZYt9fN/xF/Y20y/uH1PwhfS6Dqq/MqIzbN3+w/3loA8i+Iv7D3iHR2lufCd5Fr1p99bS4/dXCL/6C1c54D0qXQfC+t+E/Eetal8Pb2WJ3+yXa/6Pdf8AfX/sjV6hYePPjX8E5Ui8S6U3i3Qov+Xj78qL/wBdV/8AZ69b8K/Gn4ZfG+w/sy+WB72X5G0nWYkR/wDgG75W/wCAUAfLXwNtvCb+HHtp9Ptr/wARwXX7qZ3+T7/yPv8A7teseM/hjp95KmrtAulaxZ7nnfRmaKWVfvfJ/tV0Xif9jDSEv/7a8C6w3hvUE+dbSb/SLd/+AVheMPD3iH+zrtfiNpmoaakUGyDW/D07vb71+5vRU/8AQ6AOHs/2h/GfgbxHb2elahJ4/wBHf5FivrV4ruJv+eTv97dXtvhX9rrQ/tEVn4s0+98JXr/d+3QM9v8A99rXz/8ACX4hS+J7W48L31ys0sU/zah5TvLLF/A+z+99yvWPFtha6V4S/wCJ9fW1zcWTbLWbU/8Aj3nRvuI9AH0h4b8baV4kt0l0zU7S/t3/AI4pVdK3UufubW+Svzqm8B64niCLxH4alXwZZSyqjJp941xs/wBtNv3lr2vR/id8Tfh7dWltfLp/jnT7qLfBNaT+Vdv/AH/95qAPrCH5/m+5/v8A8ddKj/uk+bY6fwPXg/w6+PHhr4i6z/Ytjcy6b4gT/W6TqcXlXC//ABVe8IksMSbqAEgdxdXW52J2xcedjHMn/LP+H/e/i/4DRSRAtdXTBWwVi+byM55k/wCWn8X+7/D/AMCooAXXbRbmS3X/AKYLWLNo6PF5Uq70b73+1XS6on7y3/65rWbN8jbd2x6AOStvBmmab81tZxQv/sKiVpW3h61/5awRP/Gu9a20hX/aR6fvV/7r0AUUs9ibdrP/AL7U/wAld77trulXUTe33qEh3si/+y0AVURU+Wj7Hvf+HZu+/urS+zLv27amhtvm/hoAopDs+79ypti7fmqWaHY+1aldNifd++v3KAMy5+7/AH/9+qDu1zLtVv8AgdXbx4k+Zv422/dqW2tl37m3UAYV5bbE+Vt9WLOw2J93/vutB4ftN191flrQhhX7qt8/+2tAGUlt8ny/P/sP/BQkK/Pt+etW5TYnyqu+s+2ffLtZV/36AMLxVYNNZ7vl3p/f+/Wf4bfeu1VZNv3q6LW9v2N653Qf+Pj5fuf7tAHQTWzbfm/4C9Zn2CKbzYLpV+b7r/8A2ddKiK8XzfPWbNCqfdb/AIA60AcfeeGIIZX2z/Zpf++91ZOvaDeP4U1izVfOluLVli2fcdtlN8c6leTePvDWkW0vkpKzPPF/fVUrV1jxhLc38q2e220S1l+zy3brvdn/ANj/AGf9ugDj/wBkjwlqvgD4PWmka1Ytbags8vm2+75Pv17R5Mu35tqJ/Cn39tc5pXiHZdSwRQSeUv3Xm/i/3K3ob+CZ9vyvQBdhRnb7ip/tpUyI33mb7v8As0yH59krf98I2yrGz5tv/fOygA2ec3m7m3/71Od/7rNR827+Gq8z/N8v3P4t9ADXdnfcm6pf4U+ahN29d3z7Kem1/mX7/wDsUAM+ZG2/N81Gxtu1W+ej+H++/wDt/coT5/mVv/sKAIkT53/v1Dc2yzL80UX+/Vv5d/8A7PQ/yLuZl/4HQBhXmgxTK67l2fc2JXj/AMRf2V/B3j/fJPpkdtd/8/1p+6l/+yr3p4W+7t+T/wBBqu6baAPkBPhX8YPhRE6+EPFS+IdMT7uma2vz/wDAHqfQf2tP7Buv7K+JHhW98MXH3ftG3zbd6+uJrZX/ANau9/8AbWud8Q+A9K8SWrwahY21/bv/AAXEW9KAPF7n4b/Cv4xqmuaR9he7/h1PQ5/KlRv+A/8As9ZniT4J6vbeHr2CJdP8bRbdipqcSxXCp/v7Nrf+O0/xV+xnpCXkuoeEdQvfB+p/wy6ZO3lN/vJXP/8ACYfGf4My+V4j0hfHOiRfe1HTPkuFX/bT+KgDwrwfreq/CudPDnjjTZ9Hsopf9De7id0T/gdeq/ELUra28B2mp6Vp9zf6Payq63emSrE8C/8APVK9N8K/Hj4b/GC1/sq8a2hu5fkbTNZi2P8A+PVhfEX9mCC/8OXtt4C1q58PJdb3/s5JfNtJf+Afw0AcT+yj4btvHnxc1Xx//aEut2+nRLFa3F3a+Vcb2/v/AMO6vutJnf5t3zsv8deL/s2fCVfhF8L7LQ5VWHVZW8282fcaWvaE+SLayqn96gCpLt+1XWzbny4M+Xuz/wAteuOPyoqV2YPcK4bYBFtXz9+OZf4P4f8Ae/i/4DRQBrak/wA8X/XL7lZV/wDPLE396te/hWZotzf8sqie2/0f7v3KAM/Y/wDdp8Nt8nzVb8nfs2rTndUX5vv0AUn2p8tWLZP7jVSR1muvu/J/sVqojfIv/oFABs2fw/LVj7n93/gdEKfNupk0ywsm35N7bF+WgCKZGf8Ah/74p7ps+8vyU5Pvb92yopk2O+1d/wDt0AZV5Ms0u35Xq1Cn7rctVfvy7mb5FetBE+X5l/4HQAxE+592rCI23bu+T/dpifI+379WE+ffQBXvNv2f7u+sLf5N783/AH29dHMjbKybm286L7zbqAM3Uk859yt97+41V7az+zbPl+T/AGKsOjQ/equ7/wAKs3/fPyUAasO112/36qXMOxn3M2//AGKms3VF/iRKdcor/dZdlAHk/iSzlufjToSpuf8A0OXZs/4BXC6lr154J1n7Yu250+K6+z61bzLv2Iz/ACPXqusJs+L/AIfnb53a1lTen/AK1vG3wx0jxbefbJ1lhu9uz7XC2x9v9x/7y0AQ6b4z0GaC1bTGa50xovN81F+RKt6Do7fZ3lZm3z/vfn/hrJ0H4b22jtbxNcy3lvB/qoX2JEn/AABa7uGzVET5VdP9j+GgAs/kX/Vb3/26up9z7v8AvVEn30Xd5zN91P46lRNj/MtAB8u390q1XfbN8/zf771bd91Z77fN+98/+7QBbhdv7/yf36c+3d/f3fdeiF97p/z1p77dtADNmz5flff/ALVGz5v4n2f8Ao2Ns/ho+V/kX7/8VABsbf8AKv8AvU3/AIF/49Tvm/h+9Rsb721UoAi+X7yys6N/fpmxNn3tlWN7/d3Ns/uPUSIu7duoAYn+0u//AHKbND/tLsarH3G3Izf8DqH+Lb/H/fegBrwr93Zv/wCBVUudNWb5ZV+f/dq6+751/uf7VNdFT+Jtj0AeKfFf9mPwd8UbV/tmnrZ6mv8AqtQtE8qVP/iq5f4IfBn4ifC7xkltfeKotb8Dqrbbe7VnuF/3K+kNn/TX5P7iUJCv+1v/ALlAFe8SJN7Lu2VoJuSJdzN9379ZmpP+9t4N3+tf5tlbP+pXav36AKEnyPcGJWdSIufIVO8v8f8AF/u/w/8AAqKdu3S3Xl7N+It2Vlz1l67ePy77u22igDZuv9ZF/wBc1qbZvi/+IpLjbiLd/wA81pUT+8tAFf7nzLuR6z7+5+R926rs393+D/vuse5+eX++lAD7BN7I1bEPzt96qVmny/7FWoXXf/coAt/M7f8AxFRb9/8AuU7fv301Nu6gB38H+3UVz/tL8lWN+9fvVE+599AGekNXURni+61ReT/darGxfk3bt9ADE+9/DsqX/e+/UTp8/wDc/wBupU+Rvm+5/FQAqfd+X5E/uPVGaH+Nf/HGq3sX+82z+Gh03/K38VAGJeQts3L/AN8VjzJv/wC+v466O5h++qsqN/F/tVzl4j7vm3UASwpvf5Wl+Vt/yVoO7fZ0X5vK/iqlCn3PKRv+AVb3y7dzL/wPdQByOvQqnxB8OSq3yfMmyu+m+SvP9bdX8eeGlZv3qK+7Z9yvQn3bvl2pQBX8n5PmX5FqZIV/i+5T0T/a2P8A+hU6Hai/KrUAGzZsZf8Avv8Av0bF27l+5T0T/wDYoRN77vlR/wDY+/QAP86vu+f/AG6yZvnba23/AGf9mtOZ/wDgb1mI++42t/HQBoQv8n3fn/v090X7ysv/AH1Qn8CxKz0ff2blVH/2/koAZ8ux/wCP+9R838P/AMRQ+/d83/2FN3r95fn2fwbKAJU2v/sb6HRtif3P79MT5P7u9/46e/8AvL/v/wAFADPm3/KrPRsbf+9Zfn/ufPRMjfxMvzf3Kan93a2ygB3zfeb7n+9UX99fvo/8FSo6v8i/J/v1Fs+Z2ZW/4BQAfK/3mpg/j/v1N8yfN/3zsamP/Au9f9+gBj7f4m/8do2Suny/dan7PnT7tRXP7lH27d60AZ8KLc6pKy7k8r5FR/uVtJuT7rf7zov3a53QUimaWTb9966B7yJLpLbd/pDLvVP49v8AlqAGNJvnuDukb5If4t3eX+D+H69+n8NFALfaLh+m5YufK2Z5k/j/AIv93+H/AIFRQBry/ei+fZ+7WpP4P7lVribZPbr/ANM1q3/B97+GgDKufkX+5WfbQ733VbuX30yFFd6ALFM37G+apnfZ83/jlUX2vL/7JQBppu/uqn+xQib/AJV+R92+mQuu5GVae/3/AOF91AEu9v4l/wDHqfs3r8r/AO7vqL/Z/jp38PzNvoArv/db5P8AbqxvVF203Z8yf+yVN/F/8RQBDs/i++n+39ynbF37k20fLv8Au/8AfdP2fP8Af+egBju33mT5v97fQj7Ffd/HTXRXba3/AAKjfv8AmoAhuYf9je7fdrndVTZL95fNWuluUX7zL/49WFqUPybl/wDHPv0AVLZ22/L86f3P46t7/J/h/wCAP89UbP5G+b/9utP5k+99z/YoA4zVUab4m6Ev33WJn8mvQ32vK+1dledTbpvjJp+3bsis2f73+5XpDuz/AMPz0AM+VPu/8C3/AH6e/wDe3L/wP5aEf5Pl+f8Av07+4y/fX+/QA35d/wD6E9Of7ny7U/29v3KPufM216Nm902/c/26AKt5tSJ13fd/jqpZv53y7mf/AGEqW/mb7u3/AIHRZ7kiRl+5QBbTamxfuf8AoFMd1f8Ah2f3XqK5vINNieedlhi++2+uK8VfGPwr4SntItX1WCze6XfAjq7+an+xQB3Hyp975E/2KZv3/M33P79cJ4z+L3hzwBLZRazdT6a9+u+2+0QP+9qlqvx18PaVLdrPPPC9kqPP+6f5VagD0W2dvNl83bDCv3fm+9Vjf8n7rbsb5/nrj/DHxF0/xPBFeaf5jxP86/L96tvUtb/sq3eV7aVE++1AGn+6d/u/7vzUxPn/AOWrV514V+NmleLfGsvheztrlL2Jd+91REru/tMv/PL5qANDezr96oXdfvf+h1yl/wCNv7NunjlibenyfeqbQfGf9t6y9i0Wx9u/fu+9QB0vy/IyqyU90X/a/wCB05Pkfb8r/wC3QifNuVdj/wDoVAEWxfl+be7/APAKo6w7Q2DxbvmrRRGT+FU31j+IfvxQbv4t9ADNEhaFdu3/AIA9dBs3tuVayrCH7Mn3WStjZv8AlZtlAFRSn2y52uzPsi3bN2esnXHH5UVJE5juLhW+UBIsD7V5X9/+H/2b+L/gNFAEWtTfZry1f/pita1tMs0W7/ZrK8WWzOkUqffWKmaDeb12rQBEk372Xd/A38dW7b/gPyf36z7b/j8u12/cb+OtCH5Dtf8A77oAdcvsXau3/a/26qp8ku5W2f7/AN+nXk299tRJ8+z9192gDY/5ZbvmShPufeX56r7/AN0n+dtSo7bPmVv/AIugCZPuPtbZTkf/AIHtqJ/4P/Q9tP8Am83c1ABs3tu3feqX7/8AeqJNv3t29/7lS/foAPufK213enbG+8vl7/4vmpfl2fd3/wDstH+786L/AH6AGOPl2szPu/h/gqH7mxfuf7FTTfOn8SP/ALFMTb/tPQA2bb8ny/7zpWPfw70favyfxVq722vt3f7j1SuUXZu/ufwUAc5D+5l27dif7dbCbdqL99/9isx9yT//ABFaFt86fKrI6/eSgDkNH2zfFq9+8jxWqfw16O+zftba/wDGtedeEk3/ABS8QS/c2wRJvf8A4HXoe9fN+ZW2f7dADgzSjdIzN/tp81N+5827Z/d2U7eqfM23/fpv+zuXbQA7Z/Ft30PtdN3/AI+lEL/f/wBYnzfx/wAdEz/J8zNQBlXnzzptXe/9zbViHdDvaon3PebdrbNv/fNWn2om35d7fJ/sUAeNfG/xJeaPqOlRNeeTp91FL5vy7/4K8P8AFviFbn4ofB/VbzQ9Q1XT0Vnlt4YGfb8/yPs/u/xV6x+1KjWH/CNX23/VTsjJt+9uSuP/AOEqlm1L4TyrZ3b+Quyf9w37r+D56AOj/bkvf7V+GujR6XpF9qt39uiniuLeP/j1/wB5v/Za+d/HyeLLDVPEt5c6DfJZS6TE87yr/uf/ABFfUH7Q/iGzufh9d21s7TXfnxOtvbxOzv8AP/crhPH+pXPjzRNbs9K0jULx5dAii+SBtnm/P8n+9QAfswX/AIlm8F6Vqf8AYbTaf5WxYvNXeyq717RrD65qvh/ULGz0qeG4uG3r9unV0X/Y+WvMv2eNbvvAfwCRtc0jUNNTTmledHi3vEm/7+ytjw9+054V8SeJdM0ixW7vLi9l2RfuNibv+BUAeGfCj/hI9B/axexvLaJ5VtWRokn+Rf3Sfx19h202uebLuWJE3fL+9r5/fwZ4xh/a5fXoND36IsX724eVE/5ZfwV6Ff8A7QOmWet6hZy6Ze+bayujfKn/AMXQBsax4S17Vb2Wf/QkR/u/vX/+Iqbwf4S1fSvEcV5fT2n2RF2eTDv31y6ftFWMzbYtMvk/75T/ANnrd+HXxObx/q93bLYtZxQfx+bvoA9Tfa/yfwf36d8r/Lu2Iv8AHUUM33F3fJVjZv8AlXd/uUAM2N8lYUz+dqT/ACq+z5K3XTYn3ldf9is223P96gCxD/ssv+5Wls/h++n+989ZsO3d8ytv/wBhq0n+f5d2zdQBWs4HM9wW3fci/wBVHgfx/wAf8X+7/D/wKionV47m6CYaTbF93zfM25lxu28fl+PG2igDT1WD7TEi/wDTKuV0eZrbUnib5K7C8+/F95/l+4lcvrFt9mvUni+5QBFZ/wDIZvdyts3fx1sP8kH+3XOaVeLc69e7fufJXR6lN9j0i7lZV+SL79AGP539qy7l3bEqXyf3qfe2J/tVU8Kp53h63n3fPL8/3a1oU/hZfnoAdeJ5zoq/J/vtV7YsMWz5kf8A3qqQ7Xfb9x6sb12/MyvQAIi/wSyPVjyW2Ovm7P8AYqukzuv+q/74q38vlfe/74WgBlnbSpE+77/9/bViF5d33l/75pkKb4vm/wCA/NVhPN/hoAi3y+dtaCnpt3fdZP8AYekf5G/uNT0+/wDdVH/vf3qAGb2+8q/J/fqLZ8z/ANypmTf8332/ipmxXX/2d6AIk/jZtv8A8RVd4fJ3tE2/b97fVpEVH3Ju/wB/+Cqrp8z/ACqlAHP36f6Z+62/8Dq1Z/Js3bt61Xv9r3Xy/wDoVWIfkRPloA5fwMizeN/FErbvvKnz/wC5XXXmsLbSou1v9p/4FrgdKhnS88Z3MDS/aFbeqJ/uVU+EvjO81XwbrWueI5dlwt80UH2jbEmxdmxN9AHqP2yNJXg81XdP4NtSpNvi+78lc5qt5PqVvp9zpjKkrr8zv8//AI+tTaJZ61Zy7tQvILnf/BCux6AOoR2+Vm2/L/s1RvH2b9q7KvOnyuzNv/3Pv1k3O550+Zf9nfQA+2h/ib7/AP441aDpsi2t871XhRf729f4kSrD7Xf5V2JQB5P8ddNkfQdEvtrPFYajFLLs/u7/AJ//AEKi28eaC7p5U6vXqE1mtz8u1XR/4Kpf2DYon/HnGn/AaAPnzx54209/EKSwRT3KeV9+3iarvw68ZwQ6pdtPY3aRPF8qPbOiPXvH9lW1t/ywjRG/uVMmmxJ92JU/u0AeKeKvFsupfDTxbZ2ekXz3FxA6QRfZWTzX/wBivk/4S+A/G2g/EPw5qFz4O1RLS3ukeV3X50Wv0YhsF82X+Pc2/Y6/coSwttj/ACqj0AedXnie5h8VvPFoOoPaP/y28r7tfO/jDwZ421XxlqtzY+GLv7PPO8qu8qpur7Q+wfxfcT+46/fpiWa/88tn92gD4a/4Qbx+joq+Gp0f/rqtex/s/eDPHGieI7i81zT7azsp1X50n+f/AL4r6C+xweany7H/AL71KkMSfd/8f+5QA3Y0Mr+Vuff/ALNO/hR91PmhX+H7/wDf3Ufc+82xG/uL96gCvebYbV3X/Wt/Btqum6G3Tb8n+5T7xFd03LUOzzm/uIn9+gASbZOnlfuX/v7a2N/ybG/j/wBquatrlptWRfubf7ldX838P3P9ugCggdLm4Ub8BIut35f9/wDh/wDZv4v+A0VPCrfabjO5U2Rbfk/3/wCPv9O3X+KigC7efwt/0y+5WVrEK3Omy/31+f8A3K0rx2R4vl/5ZVSvEbZ8v8S0AcF4MuWm1K9bzV37v462viFftZ+D711Vd+3ZXnvwouZ/+Et8S20+391P8qO3z10Hxg1L/iUWViq/PdTomygDrfD1sqeHtPXazv5S/wCxUr7kbazbKvWybLK3gb50RU/36rzfPLtWL7vyUAOtn3/3qtu67E2fw1Vs0/e/Nu2f7FSzOrq7K1ADon877u6raTKibm+d6r23zojMv+7T5nX/AGf+B0AWofn+78iVb/2W+9/t1n2bq/8Au/71aCfd+9v/ANxaAD5n+VaZv/hX7lPf723f838VHyo39/8A2NtADPvoitto++nzU3Z/F/B/cpyOvz/KuygCJE+R2/gqlc/d+Zvuf360Nn7p2b5P9us+5RnXd5qvFQBiTbnl+Zd/zVdRNj/w+V/fSqv/AC32/wAFXU3+ajbVf+9sX5KAOU+Hu2817xWrRb/3+xk/4BT9S+GMU1vLY21y0OlXDb5bR13pVf4Yuj+K/Fu37/np8m35H+SvQPJV0+ZmR6AMzRNHi0ewt7FduxF+Xya1k+T/AG/+A0Jt8rZuX/cp0PyKm5V+b/ZoAimfZ96sqZNkvytv3VpXKM8X8L/7D/fqkm3/ACtAFuGFU2fKyb1p29XZ1WX50os02JuZd/8A6BVLR3V7i9li/wCeuz56ANDYyRfe+SmpCyfxVP8AK/zM3z/7tN8td33vn/v/AMFAFS8SV2TdLs3/AHqf5K/d3fw/76VK6L935v8Agf3Ke6bF+8uz+4n36AK9tCv+z/wOiZF37v8A0CpYU/5awbdn9/dTn+5823e1AFXyV2bopf8AgD/fo2K+z72+rGzZ8rbfm/jSonh3xJuXYn+f46ADe21P3Xyf7tO2N97+D/bpUfZ8ys2yk37Jdv3/APcoAa6b/m+VP9jb9ymPuT5lbZ/sOtSuio+3b9//AGqrzbdm1qAKs22F9v33f7tUr92sIP7kr/wJ89T/AC+U8srbET7u+sqbdf3qS+VsT+HZQBd8N2zTXDy/f/291dW8PyVj6PCsMrsqrvb7z1tonz/Kq/8AfVAGURI+o3QiGJBHFvWPdkcydccflRVhA7306CSQhY4/uy4/vfwfw/X+L/gNFAE10drRf9c1qN9u7a1aT2e/Z833V21F9h+b5vnoA8i/s2LR/iTqE8HyJdRI7fNXKeM/ENnefEjR4Ly5WGytf3rPL9zfXsd/4Jku/Eqagsv7nytmys69+DGhapeNc3kLTSudzPuoAy7n4qeHk/5flf8A20V6rw/EvSL9HaBpf9/ynrSufgXoFyMKkqf7kny1V/4U1Fpzf6G2/wD4FQBYtvHmmPF83m7E/wCW3kPs/wC+62LPXrHWERra5gmT/YbfUuieE7mxg8qfZ/v0mp/DbSdVbzZYPJuO1xb/ACOv/fNAGpbTRbN27+GonmV3+Vqw4/C3iDRZR9lvI9Vt1/5ZXa7H/wC+lroLO0ubxPNlVkl/iSVaALNnu8j5fnRf9mrSXKoqfNv3f7NZ/wDY9y77ln8n/rlUq6HEF+fdM33v3zs1AFvezr/C/wDsbqer7G/9nrMfwtbO+7Zsb/Ylamv4bkA/c6hcwH03b1/8eoA0n+R3b5n/ANihE/8A2ErJW31mzZWb7Nfr935V8p9tbMMTGLhfJb+7QAzZsR93/oNZ9zCu3aqt81bBjZ/9mqj2Gfl3b/8A2WgDmH8rzf4t/wDH/s1dtvk2KrbKsPokm913t5TVYttKlh2fNsoA4H4Vuj+I/FqrH8/2r76N975K9Gf7n3vnX+/9+uW8DeGbnR9V8QTTlHgurnfFsXb/AA12P2d6AKn+tb7ux/8Ad20996fLU7wSOvVt39xvu017eR02tQBnzP8A3lXf/fRvuVS2N5qMrN8/z79uytiS0Zm2Ku7+89Uv7Nldt0u5/wD0OgBybn3/ADNv/wB3fWb4bf5b35m3+e219tbSWmPuq3/xNZ/huzubaK789VR2nf8A4ElAGg7/AHGl+/TP4trfw/3P/iqs+Su/crbP+A0x7ZkVF3b0oAZ/yydd33v9mn/cT5t3+/T0h2L/ABUjW7H/AGG/3aAKXzPO/wAq/wDAKmd02/Mvzp/co+zfvfm/74T5KlS2/wDHaAIvl27v3n/fPyPTNjfeban+xVh938W7fTPJ/wB2gBuzf95m2fwvtoRN/wB3cj/w/NUv2Zv9p0/uU10Z/wDc/wBugBjp5KfMvz1n3nlbX+ZXT/YrSe2ZPuvvf+4lZWpaa14yM235fvfwUAYk032yX5f+Pf8A9Cq3YQr91V3p/vbP/H6d9jl3+UkS7P8Ad+etNLaX5GlVd6f3FWgC3YQsn7pt2/7/AM6/JVt/kR/44qqW0LJ8zfI/+x9yrf3/APd/v0AUgD9vnb5jGY49uIVK/wAXRv8A2Xt1/iopiox1K42x8+VHnzN2fvSenH5UUAdBRRRQAUUUUAFFFFABRSd6WgAooooAKKKKAGfx05ulLSfjQAtMp9R7l/75oAWin1G3Py7qAFpi/L9773/oVP8A4vu0f+O0AJ/D8+2l+Zl/uUUf+O0AFFHyvRx0+agA2Ufx0Uxwr/e+f+7QA+j5vvf+O0+mUAH+7SfcH96l/go6feagBjbfvffo2/Ljb8tAeP5tu2okkaSJZNuzcu5kl/hoAl+X+FqHTf8AdbY9H3/m/wDHaPv7tv8A6DQAbf4W/wC+qZsRNit96nLuJ+Yf8Bpfl+6q0AMzuHP/AI98tLv/ANr/AL4o6D5W/wDZt1JsX+Fv++KAIkfe37pV2U/733l3t/d20/fs/wB6k+43y/Lu/vUARGKJF+Zd6/xN/do+VP8Ad/26m37P7v8Av0mV3blkWgCL7n8Xyf7FS7237V2/LTd/+8if7tOG7dtaP5v726gDJn3C7uPnH3Y/vyED+PoO39en8NFJdZF1MRnlI+qZ/v8Afv8A06/xUUAbvfHanbaKKAG9s96P4KKKAH0UUUAFM/joooAfTDwlFFACtQ/SiigBjsdy05o1I6UUUAC80fx0UUANX5l5pn8OO1FFAEkfRqaPnXB5FFFADWPz9BUi9KKKAGhiabO5jT5TRRQBIOjVJRRQBDTlG6Lnn60UUAOEajtTc/PjtRRQA7y13bsc1Cv71cNyKKKAGvKy9DUgTc3JP50UUAJKxG3Bx9KUsVIA6UUUAN/1ciKvA29Kc8KqGYZz65oooAO+O1IPvPRRQBXSVpU+Y5qYfNhjyfeiigCN5Wx1qfaPL6fw0UUAVf7Pt7i482SMO8kaqxPcKTt/9Db86KKKAP/Z"/>
  <p:tag name="MMPROD_10031LOGO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NYWNyb21lZGlhIEJyZWV6ZSAtICVwIi8+DQoJCTwhLS0gc3Vic3RpdHV0aW9uOiAlcCA9PSBwcmVzZW50YXRpb24gdGl0bGUgLS0+DQoJCTwhLS0gc3Vic3RpdHV0aW9uOiAlcyA9PSBzbGlkZSB0aXRsZSAtLT4NCgkJPCEtLSBzdWJzdGl0dXRpb246ICVuID09IHNsaWRlIG51bWJlciAtLT4NCgkJPHVpdGV4dCBuYW1lPSJCT09LTUFSS1NMSURFIiB2YWx1ZT0iTWFjcm9tZWRpYSBCcmVlemUgLSAlcCAlcyIvPg0KCQk8dWl0ZXh0IG5hbWU9IlNIT1dTSURFQkFSIiB2YWx1ZT0iU2hvdyBzaWRlYmFyIHRvIHBhcnRpY2lwYW50cyIvPg0KCQk8dWl0ZXh0IG5hbWU9IkRPQ1dSQVBfVElUTEUiIHZhbHVlPSJCcmVlemUgRmlsZSBBdHRhY2htZW50Ii8+DQoJCTx1aXRleHQgbmFtZT0iRE9DV1JBUF9NU0ciIHZhbHVlPSJTYXZlIHRvIE15IENvbXB1dGVyIi8+DQoJCTx1aXRleHQgbmFtZT0iRE9DV1JBUF9QUk9NUFQiIHZhbHVlPSJDbGljayB0byBEb3dubG9hZCIvPg0KCTwvbGFuZ3VhZ2U+DQoJPGxhbmd1YWdlIGlkPSJkZS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TE9BRElORyIgdmFsdWU9IkxhZGVuIi8+DQoJCTx1aXRleHQgbmFtZT0iU0NSVUJCQVJTVEFUVVNfQlVGRkVSSU5HIiB2YWx1ZT0iUHVmZmVybiIvPg0KCQk8dWl0ZXh0IG5hbWU9IlNDUlVCQkFSU1RBVFVTX1FVRVNUSU9OIiB2YWx1ZT0iRnJhZ2UgYmVhbnR3b3J0ZW4iLz4NCgkJPHVpdGV4dCBuYW1lPSJTQ1JVQkJBUlNUQVRVU19SRVZJRVdRVUlaIiB2YWx1ZT0iTm9jaG1hbHMgZHVyY2hzZWhlbiIvPg0KCQk8IS0tIHN1YnN0aXR1dGlvbjogJW0gPT0gbWludXRlcyByZW1haW5pbmcgLS0+DQoJCTwhLS0gc3Vic3RpdHV0aW9uOiAlcyA9PSBzZWNvbmRzIHJlbWFpbmluZyAtLT4NCgkJPHVpdGV4dCBuYW1lPSJFTEFQU0VEIiB2YWx1ZT0iUmVzdGRhdWVyOiAlbSBNaW51dGVuICVzIFNla3VuZGVuIi8+DQoJCTx1aXRleHQgbmFtZT0iTk9URk9VTkQiIHZhbHVlPSJOaWNodHMgZ2VmdW5kZW4iLz4NCgkJPHVpdGV4dCBuYW1lPSJBVFRBQ0hNRU5UUyIgdmFsdWU9IkFubGFnZW4iLz4NCgkJPCEtLSBzdWJzdGl0dXRpb246ICVwID09IGN1cnJlbnQgc3BlYWtlcidzIHRpdGxlIC0tPg0KCQk8dWl0ZXh0IG5hbWU9IkJJT1dJTl9USVRMRSIgdmFsdWU9IlNwcmVjaGVyOiAlcCIvPg0KCQk8dWl0ZXh0IG5hbWU9IkJJT0JUTl9USVRMRSIgdmFsdWU9IlNwcmVjaGVyIi8+DQoJCTx1aXRleHQgbmFtZT0iRElWSURFUkJUTl9USVRMRSIgdmFsdWU9InwiLz4NCgkJPHVpdGV4dCBuYW1lPSJDT05UQUNUQlROX1RJVExFIiB2YWx1ZT0iS29udGFrdCIvPg0KCQk8dWl0ZXh0IG5hbWU9IlRBQl9PVVRMSU5FIiB2YWx1ZT0iU3RydWt0dXIiLz4NCgkJPHVpdGV4dCBuYW1lPSJUQUJfVEhVTUIiIHZhbHVlPSJNaW5pYXR1ciIvPg0KCQk8dWl0ZXh0IG5hbWU9IlRBQl9OT1RFUyIgdmFsdWU9Ik5vdGl6ZW4iLz4NCgkJPHVpdGV4dCBuYW1lPSJUQUJfU0VBUkNIIiB2YWx1ZT0iU3VjaGVuIi8+DQoJCTx1aXRleHQgbmFtZT0iU0xJREVfSEVBRElORyIgdmFsdWU9IkZvbGllbnRpdGVsIi8+DQoJCTx1aXRleHQgbmFtZT0iRFVSQVRJT05fSEVBRElORyIgdmFsdWU9IkRhdWVyIi8+DQoJCTx1aXRleHQgbmFtZT0iU0VBUkNIX0hFQURJTkciIHZhbHVlPSJUZXh0IHN1Y2hlbjoiLz4NCgkJPHVpdGV4dCBuYW1lPSJUSFVNQl9IRUFESU5HIiB2YWx1ZT0iRm9saWUiLz4NCgkJPHVpdGV4dCBuYW1lPSJUSFVNQl9JTkZPIiB2YWx1ZT0iRm9saWVudGl0ZWwvRGF1ZXIiLz4NCgkJPHVpdGV4dCBuYW1lPSJBVFRBQ0hOQU1FX0hFQURJTkciIHZhbHVlPSJEYXRlaW5hbWUiLz4NCgkJPHVpdGV4dCBuYW1lPSJBVFRBQ0hTSVpFX0hFQURJTkciIHZhbHVlPSJHcsO2w59lIi8+DQoJCTx1aXRleHQgbmFtZT0iU0xJREVfTk9URVMiIHZhbHVlPSJGb2xpZW5ub3RpemVuIi8+DQoJCTwhLS0gc3Vic3RpdHV0aW9uOiAlcCA9PSBwcmVzZW50YXRpb24gdGl0bGUgLS0+DQoJCTwhLS0gc3Vic3RpdHV0aW9uOiAlcyA9PSBzbGlkZSB0aXRsZSAtLT4NCgkJPCEtLSBzdWJzdGl0dXRpb246ICVuID09IHNsaWRlIG51bWJlciAtLT4NCgkJPHVpdGV4dCBuYW1lPSJCT09LTUFSSyIgdmFsdWU9Ik1hY3JvbWVkaWEgQnJlZXplIC0gJXAiLz4NCgkJPCEtLSBzdWJzdGl0dXRpb246ICVwID09IHByZXNlbnRhdGlvbiB0aXRsZSAtLT4NCgkJPCEtLSBzdWJzdGl0dXRpb246ICVzID09IHNsaWRlIHRpdGxlIC0tPg0KCQk8IS0tIHN1YnN0aXR1dGlvbjogJW4gPT0gc2xpZGUgbnVtYmVyIC0tPg0KCQk8dWl0ZXh0IG5hbWU9IkJPT0tNQVJLU0xJREUiIHZhbHVlPSJNYWNyb21lZGlhIEJyZWV6ZSAtICVwICVzIi8+DQoJCTx1aXRleHQgbmFtZT0iU0hPV1NJREVCQVIiIHZhbHVlPSJEZW4gVGVpbG5laG1lcm4gZGllIFNlaXRlbmxlaXN0ZSBhbnplaWdlbiIvPg0KCQk8dWl0ZXh0IG5hbWU9IkRPQ1dSQVBfVElUTEUiIHZhbHVlPSJCcmVlemUtQW5oYW5nIi8+DQoJCTx1aXRleHQgbmFtZT0iRE9DV1JBUF9NU0ciIHZhbHVlPSJBdWYgbWVpbmVtIEFyYmVpdHNwbGF0eiBzcGVpY2hlcm4iLz4NCgkJPHVpdGV4dCBuYW1lPSJET0NXUkFQX1BST01QVCIgdmFsdWU9Ilp1bSBIZXJ1bnRlcmxhZGVuIGtsaWNrZW4iLz4NCgk8L2xhbmd1YWdlPg0KCTxsYW5ndWFnZSBpZD0iZnI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LguKvguLHguKfguILguYnguK3guJfguLXguYggJW4iLz4NCgkJPCEtLSBzdWJzdGl0dXRpb246ICVuID09IHNsaWRlIG51bWJlciAtLT4NCgkJPCEtLSBzdWJzdGl0dXRpb246ICV0ID09IHRvdGFsIHNsaWRlIGNvdW50IC0tPg0KCQk8dWl0ZXh0IG5hbWU9IlNDUlVCQkFSU1RBVFVTX1NMSURFSU5GTyIgdmFsdWU9IuC4q+C4seC4p+C4guC5ieC4rSAlbiAvICV0IHwgIi8+DQoJCTx1aXRleHQgbmFtZT0iU0NSVUJCQVJTVEFUVVNfU1RPUFBFRCIgdmFsdWU9IuC4q+C4ouC4uOC4lOC4muC4o+C4o+C4ouC4suC4oiIvPg0KCQk8dWl0ZXh0IG5hbWU9IlNDUlVCQkFSU1RBVFVTX1BMQVlJTkciIHZhbHVlPSLguIHguLPguKXguLHguIfguJrguKPguKPguKLguLLguKIiLz4NCgkJPHVpdGV4dCBuYW1lPSJTQ1JVQkJBUlNUQVRVU19OT0FVRElPIiB2YWx1ZT0i4LmE4Lih4LmI4Lih4Li14LmA4Liq4Li14Lii4LiHIi8+DQoJCTx1aXRleHQgbmFtZT0iU0NSVUJCQVJTVEFUVVNfTE9BRElORyIgdmFsdWU9IuC4geC4s+C4peC4seC4h+C5guC4q+C4peC4lCIvPg0KCQk8dWl0ZXh0IG5hbWU9IlNDUlVCQkFSU1RBVFVTX0JVRkZFUklORyIgdmFsdWU9IuC4geC4s+C4peC4seC4h+C4reC5iOC4suC4mSIvPg0KCQk8dWl0ZXh0IG5hbWU9IlNDUlVCQkFSU1RBVFVTX1FVRVNUSU9OIiB2YWx1ZT0i4LiB4Lij4Li44LiT4Liy4LiV4Lit4Lia4LiE4Liz4LiW4Liy4LihIi8+DQoJCTx1aXRleHQgbmFtZT0iU0NSVUJCQVJTVEFUVVNfUkVWSUVXUVVJWiIgdmFsdWU9IuC4l+C4muC4l+C4p+C4meC4hOC4s+C4luC4suC4oSIvPg0KCQk8IS0tIHN1YnN0aXR1dGlvbjogJW0gPT0gbWludXRlcyByZW1haW5pbmcgLS0+DQoJCTwhLS0gc3Vic3RpdHV0aW9uOiAlcyA9PSBzZWNvbmRzIHJlbWFpbmluZyAtLT4NCgkJPHVpdGV4dCBuYW1lPSJFTEFQU0VEIiB2YWx1ZT0iJW0g4LiZ4Liy4LiX4Li1ICVzIOC4p+C4tOC4meC4suC4l+C4tSIvPg0KCQk8dWl0ZXh0IG5hbWU9Ik5PVEZPVU5EIiB2YWx1ZT0i4LmE4Lih4LmI4Lie4LiaIi8+DQoJCTx1aXRleHQgbmFtZT0iQVRUQUNITUVOVFMiIHZhbHVlPSLguYDguK3guIHguKrguLLguKPguYHguJnguJoiLz4NCgkJPCEtLSBzdWJzdGl0dXRpb246ICVwID09IGN1cnJlbnQgc3BlYWtlcidzIHRpdGxlIC0tPg0KCQk8dWl0ZXh0IG5hbWU9IkJJT1dJTl9USVRMRSIgdmFsdWU9IuC4m+C4o+C4sOC4p+C4seC4leC4tCA6ICVwIi8+DQoJCTx1aXRleHQgbmFtZT0iQklPQlROX1RJVExFIiB2YWx1ZT0i4Lib4Lij4Liw4Lin4Lix4LiV4Li0IDoiLz4NCgkJPHVpdGV4dCBuYW1lPSJESVZJREVSQlROX1RJVExFIiB2YWx1ZT0ifCIvPg0KCQk8dWl0ZXh0IG5hbWU9IkNPTlRBQ1RCVE5fVElUTEUiIHZhbHVlPSLguJfguLXguYjguJXguLTguJTguJXguYjguK0iLz4NCgkJPHVpdGV4dCBuYW1lPSJUQUJfT1VUTElORSIgdmFsdWU9IuC4o+C4suC4ouC4geC4suC4o+C4q+C4seC4p+C4guC5ieC4rSIvPg0KCQk8dWl0ZXh0IG5hbWU9IlRBQl9USFVNQiIgdmFsdWU9IuC4oOC4suC4nuC4guC4meC4suC4lOC4ouC5iOC4rSIvPg0KCQk8dWl0ZXh0IG5hbWU9IlRBQl9OT1RFUyIgdmFsdWU9IuC4hOC4s+C4reC4mOC4tOC4muC4suC4oiIvPg0KCQk8dWl0ZXh0IG5hbWU9IlRBQl9TRUFSQ0giIHZhbHVlPSLguITguYnguJkiLz4NCgkJPHVpdGV4dCBuYW1lPSJTTElERV9IRUFESU5HIiB2YWx1ZT0i4Lir4Lix4Lin4LiC4LmJ4LitIi8+DQoJCTx1aXRleHQgbmFtZT0iRFVSQVRJT05fSEVBRElORyIgdmFsdWU9IuC5gOC4p+C4peC4siIvPg0KCQk8dWl0ZXh0IG5hbWU9IlNFQVJDSF9IRUFESU5HIiB2YWx1ZT0i4LiE4LmJ4LiZ4LiC4LmJ4Lit4LiE4Lin4Liy4LihIi8+DQoJCTx1aXRleHQgbmFtZT0iVEhVTUJfSEVBRElORyIgdmFsdWU9IuC4q+C4seC4p+C4guC5ieC4rSIvPg0KCQk8dWl0ZXh0IG5hbWU9IlRIVU1CX0lORk8iIHZhbHVlPSLguKvguLHguKfguILguYnguK0v4LmA4Lin4Lil4LiyIi8+DQoJCTx1aXRleHQgbmFtZT0iQVRUQUNITkFNRV9IRUFESU5HIiB2YWx1ZT0i4LiK4Li34LmI4Lit4LmB4Lif4LmJ4LihIi8+DQoJCTx1aXRleHQgbmFtZT0iQVRUQUNIU0laRV9IRUFESU5HIiB2YWx1ZT0i4LiC4LiZ4Liy4LiU4LmB4Lif4LmJ4LihIi8+DQoJCTx1aXRleHQgbmFtZT0iU0xJREVfTk9URVMiIHZhbHVlPSLguITguLPguK3guJjguLTguJrguLLguKIiLz4NCgkJPCEtLSBzdWJzdGl0dXRpb246ICVwID09IHByZXNlbnRhdGlvbiB0aXRsZSAtLT4NCgkJPCEtLSBzdWJzdGl0dXRpb246ICVzID09IHNsaWRlIHRpdGxlIC0tPg0KCQk8IS0tIHN1YnN0aXR1dGlvbjogJW4gPT0gc2xpZGUgbnVtYmVyIC0tPg0KCQk8dWl0ZXh0IG5hbWU9IkJPT0tNQVJLIiB2YWx1ZT0iTWFjcm9tZWRpYSBCcmVlemUgLSAlcCIvPg0KCQk8IS0tIHN1YnN0aXR1dGlvbjogJXAgPT0gcHJlc2VudGF0aW9uIHRpdGxlIC0tPg0KCQk8IS0tIHN1YnN0aXR1dGlvbjogJXMgPT0gc2xpZGUgdGl0bGUgLS0+DQoJCTwhLS0gc3Vic3RpdHV0aW9uOiAlbiA9PSBzbGlkZSBudW1iZXIgLS0+DQoJCTx1aXRleHQgbmFtZT0iQk9PS01BUktTTElERSIgdmFsdWU9Ik1hY3JvbWVkaWEgQnJlZXplIC0gJXAgJXMiLz4NCgkJPHVpdGV4dCBuYW1lPSJTSE9XU0lERUJBUiIgdmFsdWU9IuC4iuC4t+C5iOC4reC4q+C4seC4p+C4guC5ieC4rSIvPg0KCQk8dWl0ZXh0IG5hbWU9IkRPQ1dSQVBfVElUTEUiIHZhbHVlPSLguYDguK3guIHguKrguLLguKPguYHguJnguJrguILguK3guIcgQnJlZXplIi8+DQoJCTx1aXRleHQgbmFtZT0iRE9DV1JBUF9NU0ciIHZhbHVlPSLguJrguLHguJnguJfguLbguIEiLz4NCgkJPHVpdGV4dCBuYW1lPSJET0NXUkFQX1BST01QVCIgdmFsdWU9IuC4hOC4peC4tOC4geC5gOC4nuC4t+C5iOC4reC4lOC4suC4p+C4meC5jOC5guC4q+C4peC4lCIvPg0KCTwvbGFuZ3VhZ2U+DQoJPGxhbmd1YWdlIGlkPSJqYS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w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jgrnjg6njgqTjg4kgOiAlbiIvPg0KCQk8IS0tIHN1YnN0aXR1dGlvbjogJW4gPT0gc2xpZGUgbnVtYmVyIC0tPg0KCQk8IS0tIHN1YnN0aXR1dGlvbjogJXQgPT0gdG90YWwgc2xpZGUgY291bnQgLS0+DQoJCTx1aXRleHQgbmFtZT0iU0NSVUJCQVJTVEFUVVNfU0xJREVJTkZPIiB2YWx1ZT0i44K544Op44Kk44OJIDogJW4gLyAldCB8ICIvPg0KCQk8dWl0ZXh0IG5hbWU9IlNDUlVCQkFSU1RBVFVTX1NUT1BQRUQiIHZhbHVlPSLlgZzmraIiLz4NCgkJPHVpdGV4dCBuYW1lPSJTQ1JVQkJBUlNUQVRVU19QTEFZSU5HIiB2YWx1ZT0i5YaN55Sf5LitIi8+DQoJCTx1aXRleHQgbmFtZT0iU0NSVUJCQVJTVEFUVVNfTk9BVURJTyIgdmFsdWU9Iumfs+WjsOOBquOBly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PVVRMSU5FIiB2YWx1ZT0i44Ki44Km44OI44Op44Kk44OzIi8+DQoJCTx1aXRleHQgbmFtZT0iVEFCX1RIVU1CIiB2YWx1ZT0i44K144Og44ON44O844OrIi8+DQoJCTx1aXRleHQgbmFtZT0iVEFCX05PVEVTIiB2YWx1ZT0i44OO44O844OIIi8+DQoJCTx1aXRleHQgbmFtZT0iVEFCX1NFQVJDSCIgdmFsdWU9IuaknOe0oiIvPg0KCQk8dWl0ZXh0IG5hbWU9IlNMSURFX0hFQURJTkciIHZhbHVlPSLjgrnjg6njgqTjg4njgr/jgqTjg4jjg6siLz4NCgkJPHVpdGV4dCBuYW1lPSJEVVJBVElPTl9IRUFESU5HIiB2YWx1ZT0i6ZW344GVIi8+DQoJCTx1aXRleHQgbmFtZT0iU0VBUkNIX0hFQURJTkciIHZhbHVlPSLmpJzntKLjgZnjgovjg4bjgq3jgrnjg4ggOiAiLz4NCgkJPHVpdGV4dCBuYW1lPSJUSFVNQl9IRUFESU5HIiB2YWx1ZT0i44K544Op44Kk44OJIi8+DQoJCTx1aXRleHQgbmFtZT0iVEhVTUJfSU5GTyIgdmFsdWU9IuOCueODqeOCpOODieOCv+OCpOODiOODqyAvIOmVt+OBlSIvPg0KCQk8dWl0ZXh0IG5hbWU9IkFUVEFDSE5BTUVfSEVBRElORyIgdmFsdWU9IuODleOCoeOCpOODq+WQjSIvPg0KCQk8dWl0ZXh0IG5hbWU9IkFUVEFDSFNJWkVfSEVBRElORyIgdmFsdWU9IuOCteOCpOOCuiIvPg0KCQk8dWl0ZXh0IG5hbWU9IlNMSURFX05PVEVTIiB2YWx1ZT0i44K544Op44Kk44OJ44OO44O844OIIi8+DQoJCTwhLS0gc3Vic3RpdHV0aW9uOiAlcCA9PSBwcmVzZW50YXRpb24gdGl0bGUgLS0+DQoJCTwhLS0gc3Vic3RpdHV0aW9uOiAlcyA9PSBzbGlkZSB0aXRsZSAtLT4NCgkJPCEtLSBzdWJzdGl0dXRpb246ICVuID09IHNsaWRlIG51bWJlciAtLT4NCgkJPHVpdGV4dCBuYW1lPSJCT09LTUFSSyIgdmFsdWU9Ik1hY3JvbWVkaWEgQnJlZXplIC0gJXAiLz4NCgkJPCEtLSBzdWJzdGl0dXRpb246ICVwID09IHByZXNlbnRhdGlvbiB0aXRsZSAtLT4NCgkJPCEtLSBzdWJzdGl0dXRpb246ICVzID09IHNsaWRlIHRpdGxlIC0tPg0KCQk8IS0tIHN1YnN0aXR1dGlvbjogJW4gPT0gc2xpZGUgbnVtYmVyIC0tPg0KCQk8dWl0ZXh0IG5hbWU9IkJPT0tNQVJLU0xJREUiIHZhbHVlPSJNYWNyb21lZGlhIEJyZWV6ZSAtICVwICVzIi8+DQoJCTx1aXRleHQgbmFtZT0iU0hPV1NJREVCQVIiIHZhbHVlPSLjgrXjgqTjg4njg5Djg7zjgpLlj4LliqDogIXjgavopovjgZvjgosiLz4NCgkJPHVpdGV4dCBuYW1lPSJET0NXUkFQX1RJVExFIiB2YWx1ZT0iQnJlZXplIOa3u+S7mOODleOCoeOCpOODqyIvPg0KCQk8dWl0ZXh0IG5hbWU9IkRPQ1dSQVBfTVNHIiB2YWx1ZT0i44Oe44Kk44Kz44Oz44OU44Ol44O844K/44Gr5L+d5a2YIi8+DQoJCTx1aXRleHQgbmFtZT0iRE9DV1JBUF9QUk9NUFQiIHZhbHVlPSLjgq/jg6rjg4Pjgq/jgZfjgabjg4Djgqbjg7Pjg63jg7zjg4kiLz4NCgk8L2xhbmd1YWdlPg0KCTxsYW5ndWFnZSBpZD0ia28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S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S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0gdWl0ZXh0IC0tPg0KCQk8IS0tIHN1YnN0aXR1dGlvbjogJW4gPT0gc2xpZGUgbnVtYmVyIC0tPg0KCQk8dWl0ZXh0IG5hbWU9IlVOTkFNRURTTElERVRJVExFIiB2YWx1ZT0i7Iqs65287J2065OcICVuIi8+DQoJCTwhLS0gc3Vic3RpdHV0aW9uOiAlbiA9PSBzbGlkZSBudW1iZXIgLS0+DQoJCTwhLS0gc3Vic3RpdHV0aW9uOiAldCA9PSB0b3RhbCBzbGlkZSBjb3VudCAtLT4NCgkJPHVpdGV4dCBuYW1lPSJTQ1JVQkJBUlNUQVRVU19TTElERUlORk8iIHZhbHVlPSLsiqzrnbzsnbTrk5wgJW4gLyAldCB8ICIvPg0KCQk8dWl0ZXh0IG5hbWU9IlNDUlVCQkFSU1RBVFVTX1NUT1BQRUQiIHZhbHVlPSLspJHsp4DrkKgiLz4NCgkJPHVpdGV4dCBuYW1lPSJTQ1JVQkJBUlNUQVRVU19QTEFZSU5HIiB2YWx1ZT0i7J6s7IOdIi8+DQoJCTx1aXRleHQgbmFtZT0iU0NSVUJCQVJTVEFUVVNfTk9BVURJTyIgdmFsdWU9IuyYpOuUlOyYpCDsl4bsnYwiLz4NCgkJPHVpdGV4dCBuYW1lPSJTQ1JVQkJBUlNUQVRVU19MT0FESU5HIiB2YWx1ZT0i66Gc65SpIi8+DQoJCTx1aXRleHQgbmFtZT0iU0NSVUJCQVJTVEFUVVNfQlVGRkVSSU5HIiB2YWx1ZT0i67KE7Y2866eBIi8+DQoJCTx1aXRleHQgbmFtZT0iU0NSVUJCQVJTVEFUVVNfUVVFU1RJT04iIHZhbHVlPSLsp4jrrLjsl5Ag64u17ZWY6riwIi8+DQoJCTx1aXRleHQgbmFtZT0iU0NSVUJCQVJTVEFUVVNfUkVWSUVXUVVJWiIgdmFsdWU9IuyniOusuCDri6Tsi5zrs7TquLAiLz4NCgkJPCEtLSBzdWJzdGl0dXRpb246ICVtID09IG1pbnV0ZXMgcmVtYWluaW5nIC0tPg0KCQk8IS0tIHN1YnN0aXR1dGlvbjogJXMgPT0gc2Vjb25kcyByZW1haW5pbmcgLS0+DQoJCTx1aXRleHQgbmFtZT0iRUxBUFNFRCIgdmFsdWU9IiVt67aEICVz7LSIIOuCqOydjCIvPg0KCQk8dWl0ZXh0IG5hbWU9Ik5PVEZPVU5EIiB2YWx1ZT0i7JeG7J2MIi8+DQoJCTx1aXRleHQgbmFtZT0iQVRUQUNITUVOVFMiIHZhbHVlPSLssqjrtoAg7YyM7J28Ii8+DQoJCTwhLS0gc3Vic3RpdHV0aW9uOiAlcCA9PSBjdXJyZW50IHNwZWFrZXIncyB0aXRsZSAtLT4NCgkJPHVpdGV4dCBuYW1lPSJCSU9XSU5fVElUTEUiIHZhbHVlPSLqsr3roKUg7IaM6rCcOiAlcCIvPg0KCQk8dWl0ZXh0IG5hbWU9IkJJT0JUTl9USVRMRSIgdmFsdWU9IuqyveugpSDshozqsJwiLz4NCgkJPHVpdGV4dCBuYW1lPSJESVZJREVSQlROX1RJVExFIiB2YWx1ZT0ifCIvPg0KCQk8dWl0ZXh0IG5hbWU9IkNPTlRBQ1RCVE5fVElUTEUiIHZhbHVlPSLsl7Drnb3sspgiLz4NCgkJPHVpdGV4dCBuYW1lPSJUQUJfT1VUTElORSIgdmFsdWU9IuqwnOyalCIvPg0KCQk8dWl0ZXh0IG5hbWU9IlRBQl9USFVNQiIgdmFsdWU9Iuy2leyGjO2MkCIvPg0KCQk8dWl0ZXh0IG5hbWU9IlRBQl9OT1RFUyIgdmFsdWU9IuuFuO2KuCIvPg0KCQk8dWl0ZXh0IG5hbWU9IlRBQl9TRUFSQ0giIHZhbHVlPSLqsoDsg4kiLz4NCgkJPHVpdGV4dCBuYW1lPSJTTElERV9IRUFESU5HIiB2YWx1ZT0i7Iqs65287J2065OcIOygnOuqqSIvPg0KCQk8dWl0ZXh0IG5hbWU9IkRVUkFUSU9OX0hFQURJTkciIHZhbHVlPSLsnqzsg53si5zqsIQiLz4NCgkJPHVpdGV4dCBuYW1lPSJTRUFSQ0hfSEVBRElORyIgdmFsdWU9Iu2FjeyKpO2KuCDqsoDsg4k6Ii8+DQoJCTx1aXRleHQgbmFtZT0iVEhVTUJfSEVBRElORyIgdmFsdWU9IuyKrOudvOydtOuTnCIvPg0KCQk8dWl0ZXh0IG5hbWU9IlRIVU1CX0lORk8iIHZhbHVlPSLsoJzrqqkv7J6s7IOd7Iuc6rCEIi8+DQoJCTx1aXRleHQgbmFtZT0iQVRUQUNITkFNRV9IRUFESU5HIiB2YWx1ZT0i7YyM7J28IOydtOumhCIvPg0KCQk8dWl0ZXh0IG5hbWU9IkFUVEFDSFNJWkVfSEVBRElORyIgdmFsdWU9Iu2BrOq4sCIvPg0KCQk8dWl0ZXh0IG5hbWU9IlNMSURFX05PVEVTIiB2YWx1ZT0i7Iqs65287J2065OcIOuFuO2KuCIvPg0KCQk8IS0tIHN1YnN0aXR1dGlvbjogJXAgPT0gcHJlc2VudGF0aW9uIHRpdGxlIC0tPg0KCQk8IS0tIHN1YnN0aXR1dGlvbjogJXMgPT0gc2xpZGUgdGl0bGUgLS0+DQoJCTwhLS0gc3Vic3RpdHV0aW9uOiAlbiA9PSBzbGlkZSBudW1iZXIgLS0+DQoJCTx1aXRleHQgbmFtZT0iQk9PS01BUksiIHZhbHVlPSJNYWNyb21lZGlhIEJyZWV6ZSAtICVwIi8+DQoJCTwhLS0gc3Vic3RpdHV0aW9uOiAlcCA9PSBwcmVzZW50YXRpb24gdGl0bGUgLS0+DQoJCTwhLS0gc3Vic3RpdHV0aW9uOiAlcyA9PSBzbGlkZSB0aXRsZSAtLT4NCgkJPCEtLSBzdWJzdGl0dXRpb246ICVuID09IHNsaWRlIG51bWJlciAtLT4NCgkJPHVpdGV4dCBuYW1lPSJCT09LTUFSS1NMSURFIiB2YWx1ZT0iTWFjcm9tZWRpYSBCcmVlemUgLSAlcCAlcyIvPg0KCQk8dWl0ZXh0IG5hbWU9IlNIT1dTSURFQkFSIiB2YWx1ZT0i7LC47Jes7J6Q7JeQ6rKMIOyEuOuhnCDrp4nrjIAg67O07J206riwIi8+DQoJCTx1aXRleHQgbmFtZT0iRE9DV1JBUF9USVRMRSIgdmFsdWU9IkJyZWV6ZSDtjIzsnbwg7LKo67aAIi8+DQoJCTx1aXRleHQgbmFtZT0iRE9DV1JBUF9NU0ciIHZhbHVlPSLrgrQg7Lu07ZOo7YSw7JeQIOyggOyepSIvPg0KCQk8dWl0ZXh0IG5hbWU9IkRPQ1dSQVBfUFJPTVBUIiB2YWx1ZT0i7YG066at7ZWY7JesIOuLpOyatOuhnOuTnCIvPg0KCTwvbGFuZ3VhZ2U+DQo8L2NvbmZpZ3VyYXRpb24+DQo="/>
  <p:tag name="MMPROD_UIDATA" val="&lt;database version=&quot;6.0&quot;&gt;&lt;object type=&quot;1&quot; unique_id=&quot;10001&quot;&gt;&lt;property id=&quot;20141&quot; value=&quot;ch01-ready-go&quot;/&gt;&lt;property id=&quot;20224&quot; value=&quot;C:\Documents and Settings\spj\My Documents\My Breeze Presentations\ch01-ready-go&quot;/&gt;&lt;property id=&quot;20250&quot; value=&quot;0&quot;/&gt;&lt;property id=&quot;20251&quot; value=&quot;0&quot;/&gt;&lt;property id=&quot;20259&quot; value=&quot;0&quot;/&gt;&lt;object type=&quot;4&quot; unique_id=&quot;10002&quot;&gt;&lt;object type=&quot;5&quot; unique_id=&quot;10031&quot;&gt;&lt;property id=&quot;20149&quot; value=&quot;สมชาย ประสิทธิ์จูตระกูล&quot;/&gt;&lt;property id=&quot;20150&quot; value=&quot;รองศาสตราจารย์&quot;/&gt;&lt;property id=&quot;20151&quot; value=&quot;somchai2.jpg&quot;/&gt;&lt;property id=&quot;20153&quot; value=&quot;somchaip@chula.ac.th&quot;/&gt;&lt;property id=&quot;20155&quot; value=&quot;การศึกษา&amp;#x0D;&amp;#x0A;    วศ.บ. วิศวกรรมคอมพิวเตอร์ จุฬาฯ&amp;#x0D;&amp;#x0A;    Ph.D. Computer Science, UIUC.&amp;#x0D;&amp;#x0A;ที่ทำงาน&amp;#x0D;&amp;#x0A;    ภาควิชาวิศวกรรมคอมพิวเตอร์&amp;#x0D;&amp;#x0A;    คณะวิศวกรรรมศาสตร์&amp;#x0D;&amp;#x0A;    จุฬาลงกรณ์มหาวิทยาลัย&amp;#x0D;&amp;#x0A;&quot;/&gt;&lt;/object&gt;&lt;/object&gt;&lt;object type=&quot;2&quot; unique_id=&quot;10003&quot;&gt;&lt;object type=&quot;3&quot; unique_id=&quot;10004&quot;&gt;&lt;property id=&quot;20148&quot; value=&quot;5&quot;/&gt;&lt;property id=&quot;20300&quot; value=&quot;Slide 1 - &amp;quot;พร้อมแล้วเริ่ม&amp;quot;&quot;/&gt;&lt;property id=&quot;20303&quot; value=&quot;สมชาย ประสิทธิ์จูตระกูล&quot;/&gt;&lt;property id=&quot;20307&quot; value=&quot;256&quot;/&gt;&lt;property id=&quot;20309&quot; value=&quot;10031&quot;/&gt;&lt;/object&gt;&lt;object type=&quot;3&quot; unique_id=&quot;10005&quot;&gt;&lt;property id=&quot;20148&quot; value=&quot;5&quot;/&gt;&lt;property id=&quot;20300&quot; value=&quot;Slide 2 - &amp;quot;ก่อนเริ่มเขียนโปรแกรม&amp;quot;&quot;/&gt;&lt;property id=&quot;20303&quot; value=&quot;สมชาย ประสิทธิ์จูตระกูล&quot;/&gt;&lt;property id=&quot;20307&quot; value=&quot;257&quot;/&gt;&lt;property id=&quot;20309&quot; value=&quot;10031&quot;/&gt;&lt;/object&gt;&lt;object type=&quot;3&quot; unique_id=&quot;10006&quot;&gt;&lt;property id=&quot;20148&quot; value=&quot;5&quot;/&gt;&lt;property id=&quot;20300&quot; value=&quot;Slide 3 - &amp;quot;การติดตั้ง JDK + JLab&amp;quot;&quot;/&gt;&lt;property id=&quot;20303&quot; value=&quot;สมชาย ประสิทธิ์จูตระกูล&quot;/&gt;&lt;property id=&quot;20307&quot; value=&quot;258&quot;/&gt;&lt;property id=&quot;20309&quot; value=&quot;10031&quot;/&gt;&lt;/object&gt;&lt;object type=&quot;3&quot; unique_id=&quot;10007&quot;&gt;&lt;property id=&quot;20148&quot; value=&quot;5&quot;/&gt;&lt;property id=&quot;20300&quot; value=&quot;Slide 4 - &amp;quot;โปรแกรมแรก&amp;quot;&quot;/&gt;&lt;property id=&quot;20303&quot; value=&quot;สมชาย ประสิทธิ์จูตระกูล&quot;/&gt;&lt;property id=&quot;20307&quot; value=&quot;259&quot;/&gt;&lt;property id=&quot;20309&quot; value=&quot;10031&quot;/&gt;&lt;/object&gt;&lt;object type=&quot;3&quot; unique_id=&quot;10008&quot;&gt;&lt;property id=&quot;20148&quot; value=&quot;5&quot;/&gt;&lt;property id=&quot;20300&quot; value=&quot;Slide 5 - &amp;quot;รหัสต้นฉบับ  รหัสเครื่อง&amp;quot;&quot;/&gt;&lt;property id=&quot;20303&quot; value=&quot;สมชาย ประสิทธิ์จูตระกูล&quot;/&gt;&lt;property id=&quot;20307&quot; value=&quot;260&quot;/&gt;&lt;property id=&quot;20309&quot; value=&quot;10031&quot;/&gt;&lt;/object&gt;&lt;object type=&quot;3&quot; unique_id=&quot;10009&quot;&gt;&lt;property id=&quot;20148&quot; value=&quot;5&quot;/&gt;&lt;property id=&quot;20300&quot; value=&quot;Slide 6 - &amp;quot;ตัวแปลโปรแกรม&amp;quot;&quot;/&gt;&lt;property id=&quot;20303&quot; value=&quot;สมชาย ประสิทธิ์จูตระกูล&quot;/&gt;&lt;property id=&quot;20307&quot; value=&quot;261&quot;/&gt;&lt;property id=&quot;20309&quot; value=&quot;10031&quot;/&gt;&lt;/object&gt;&lt;object type=&quot;3&quot; unique_id=&quot;10010&quot;&gt;&lt;property id=&quot;20148&quot; value=&quot;5&quot;/&gt;&lt;property id=&quot;20300&quot; value=&quot;Slide 7 - &amp;quot;องค์ประกอบของโปรแกรม&amp;quot;&quot;/&gt;&lt;property id=&quot;20303&quot; value=&quot;สมชาย ประสิทธิ์จูตระกูล&quot;/&gt;&lt;property id=&quot;20307&quot; value=&quot;262&quot;/&gt;&lt;property id=&quot;20309&quot; value=&quot;10031&quot;/&gt;&lt;/object&gt;&lt;object type=&quot;3&quot; unique_id=&quot;10011&quot;&gt;&lt;property id=&quot;20148&quot; value=&quot;5&quot;/&gt;&lt;property id=&quot;20300&quot; value=&quot;Slide 8 - &amp;quot;ช่วงแรก&amp;quot;&quot;/&gt;&lt;property id=&quot;20303&quot; value=&quot;สมชาย ประสิทธิ์จูตระกูล&quot;/&gt;&lt;property id=&quot;20307&quot; value=&quot;266&quot;/&gt;&lt;property id=&quot;20309&quot; value=&quot;10031&quot;/&gt;&lt;/object&gt;&lt;object type=&quot;3&quot; unique_id=&quot;10012&quot;&gt;&lt;property id=&quot;20148&quot; value=&quot;5&quot;/&gt;&lt;property id=&quot;20300&quot; value=&quot;Slide 9 - &amp;quot;System.out.print,  println&amp;quot;&quot;/&gt;&lt;property id=&quot;20303&quot; value=&quot;สมชาย ประสิทธิ์จูตระกูล&quot;/&gt;&lt;property id=&quot;20307&quot; value=&quot;263&quot;/&gt;&lt;property id=&quot;20309&quot; value=&quot;10031&quot;/&gt;&lt;/object&gt;&lt;object type=&quot;3&quot; unique_id=&quot;10013&quot;&gt;&lt;property id=&quot;20148&quot; value=&quot;5&quot;/&gt;&lt;property id=&quot;20300&quot; value=&quot;Slide 10 - &amp;quot;โปรแกรมสวย อ่านง่าย&amp;quot;&quot;/&gt;&lt;property id=&quot;20303&quot; value=&quot;สมชาย ประสิทธิ์จูตระกูล&quot;/&gt;&lt;property id=&quot;20307&quot; value=&quot;264&quot;/&gt;&lt;property id=&quot;20309&quot; value=&quot;10031&quot;/&gt;&lt;/object&gt;&lt;object type=&quot;3&quot; unique_id=&quot;10014&quot;&gt;&lt;property id=&quot;20148&quot; value=&quot;5&quot;/&gt;&lt;property id=&quot;20300&quot; value=&quot;Slide 11 - &amp;quot;เติมหมายเหตุ (comment)&amp;quot;&quot;/&gt;&lt;property id=&quot;20303&quot; value=&quot;สมชาย ประสิทธิ์จูตระกูล&quot;/&gt;&lt;property id=&quot;20307&quot; value=&quot;265&quot;/&gt;&lt;property id=&quot;20309&quot; value=&quot;10031&quot;/&gt;&lt;/object&gt;&lt;object type=&quot;3&quot; unique_id=&quot;10015&quot;&gt;&lt;property id=&quot;20148&quot; value=&quot;5&quot;/&gt;&lt;property id=&quot;20300&quot; value=&quot;Slide 12 - &amp;quot;สรุป&amp;quot;&quot;/&gt;&lt;property id=&quot;20303&quot; value=&quot;สมชาย ประสิทธิ์จูตระกูล&quot;/&gt;&lt;property id=&quot;20307&quot; value=&quot;267&quot;/&gt;&lt;property id=&quot;20309&quot; value=&quot;10031&quot;/&gt;&lt;/object&gt;&lt;object type=&quot;3&quot; unique_id=&quot;10030&quot;&gt;&lt;property id=&quot;20148&quot; value=&quot;5&quot;/&gt;&lt;property id=&quot;20300&quot; value=&quot;Slide 13&quot;/&gt;&lt;property id=&quot;20303&quot; value=&quot;สมชาย ประสิทธิ์จูตระกูล&quot;/&gt;&lt;property id=&quot;20307&quot; value=&quot;268&quot;/&gt;&lt;property id=&quot;20309&quot; value=&quot;10031&quot;/&gt;&lt;/object&gt;&lt;/object&gt;&lt;/object&gt;&lt;/database&gt;"/>
</p:tagLst>
</file>

<file path=ppt/theme/theme1.xml><?xml version="1.0" encoding="utf-8"?>
<a:theme xmlns:a="http://schemas.openxmlformats.org/drawingml/2006/main" name="somchai">
  <a:themeElements>
    <a:clrScheme name="somch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mchai">
      <a:majorFont>
        <a:latin typeface="Tahoma"/>
        <a:ea typeface=""/>
        <a:cs typeface="Angsana New"/>
      </a:majorFont>
      <a:minorFont>
        <a:latin typeface="Tahoma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ngsana New" pitchFamily="18" charset="-34"/>
          </a:defRPr>
        </a:defPPr>
      </a:lstStyle>
    </a:lnDef>
  </a:objectDefaults>
  <a:extraClrSchemeLst>
    <a:extraClrScheme>
      <a:clrScheme name="somch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ch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ch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101-v3-09-array2</Template>
  <TotalTime>15294</TotalTime>
  <Words>1928</Words>
  <Application>Microsoft Office PowerPoint</Application>
  <PresentationFormat>On-screen Show (4:3)</PresentationFormat>
  <Paragraphs>415</Paragraphs>
  <Slides>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Tahoma</vt:lpstr>
      <vt:lpstr>Arial</vt:lpstr>
      <vt:lpstr>Angsana New</vt:lpstr>
      <vt:lpstr>Times New Roman</vt:lpstr>
      <vt:lpstr>Courier New</vt:lpstr>
      <vt:lpstr>Wingdings</vt:lpstr>
      <vt:lpstr>Symbol</vt:lpstr>
      <vt:lpstr>Arial Rounded MT Bold</vt:lpstr>
      <vt:lpstr>TF NopScript</vt:lpstr>
      <vt:lpstr>somchai</vt:lpstr>
      <vt:lpstr>MathType 5.0 Equation</vt:lpstr>
      <vt:lpstr>Microsoft Equation 3.0</vt:lpstr>
      <vt:lpstr>Microsoft Photo Editor 3.0 Photo</vt:lpstr>
      <vt:lpstr>Microsoft Word Picture</vt:lpstr>
      <vt:lpstr>เมท็อดแบบเรียกซ้ำ (recursive)</vt:lpstr>
      <vt:lpstr>ความสัมพันธ์เวียนเกิด (Recurrences)</vt:lpstr>
      <vt:lpstr>an = 0, 1, 3, 6, 10, 15, ... </vt:lpstr>
      <vt:lpstr>fn = 0, 1, 1, 2, 3, 5, 8, 13, ...</vt:lpstr>
      <vt:lpstr>fn = 0, 1, 1, 2, 3, 5, 8, 13, ...</vt:lpstr>
      <vt:lpstr>เมท็อดหาค่า n!</vt:lpstr>
      <vt:lpstr>โปรแกรมแบบ recursive</vt:lpstr>
      <vt:lpstr>ตัวแปรระหว่างการเรียกซ้ำ</vt:lpstr>
      <vt:lpstr>ตัวแปรระหว่างการเรียกซ้ำ</vt:lpstr>
      <vt:lpstr>ตัวแปรระหว่างการเรียกซ้ำ</vt:lpstr>
      <vt:lpstr>ตัวแปรระหว่างการเรียกซ้ำ</vt:lpstr>
      <vt:lpstr>ตัวแปรระหว่างการเรียกซ้ำ</vt:lpstr>
      <vt:lpstr>ตัวแปรระหว่างการเรียกซ้ำ</vt:lpstr>
      <vt:lpstr>ตัวแปรระหว่างการเรียกซ้ำ</vt:lpstr>
      <vt:lpstr>ตัวแปรระหว่างการเรียกซ้ำ</vt:lpstr>
      <vt:lpstr>เมท็อดตรวจสอบว่าอาเรย์เรียงลำดับหรือไม่</vt:lpstr>
      <vt:lpstr>การคำนวณ ak mod m</vt:lpstr>
      <vt:lpstr>PowerPoint Presentation</vt:lpstr>
      <vt:lpstr>การคำนวณ ak mod m</vt:lpstr>
      <vt:lpstr>ปัญหา Tower of Hanoi</vt:lpstr>
      <vt:lpstr>hanoi( n, a, b, c )</vt:lpstr>
      <vt:lpstr>โปรแกรมแก้ปัญหา Tower of Hanoi</vt:lpstr>
      <vt:lpstr>โปรแกรมแก้ปัญหา Tower of Hanoi</vt:lpstr>
      <vt:lpstr>เมท็อดแบบเรียกซ้ำ กับ วงวน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chai</dc:creator>
  <cp:lastModifiedBy>chate</cp:lastModifiedBy>
  <cp:revision>293</cp:revision>
  <dcterms:created xsi:type="dcterms:W3CDTF">2008-10-20T03:46:59Z</dcterms:created>
  <dcterms:modified xsi:type="dcterms:W3CDTF">2011-07-25T08:06:09Z</dcterms:modified>
</cp:coreProperties>
</file>