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4"/>
  </p:notesMasterIdLst>
  <p:handoutMasterIdLst>
    <p:handoutMasterId r:id="rId25"/>
  </p:handoutMasterIdLst>
  <p:sldIdLst>
    <p:sldId id="530" r:id="rId2"/>
    <p:sldId id="657" r:id="rId3"/>
    <p:sldId id="636" r:id="rId4"/>
    <p:sldId id="660" r:id="rId5"/>
    <p:sldId id="682" r:id="rId6"/>
    <p:sldId id="658" r:id="rId7"/>
    <p:sldId id="659" r:id="rId8"/>
    <p:sldId id="639" r:id="rId9"/>
    <p:sldId id="640" r:id="rId10"/>
    <p:sldId id="680" r:id="rId11"/>
    <p:sldId id="681" r:id="rId12"/>
    <p:sldId id="663" r:id="rId13"/>
    <p:sldId id="642" r:id="rId14"/>
    <p:sldId id="643" r:id="rId15"/>
    <p:sldId id="664" r:id="rId16"/>
    <p:sldId id="667" r:id="rId17"/>
    <p:sldId id="670" r:id="rId18"/>
    <p:sldId id="671" r:id="rId19"/>
    <p:sldId id="672" r:id="rId20"/>
    <p:sldId id="673" r:id="rId21"/>
    <p:sldId id="679" r:id="rId22"/>
    <p:sldId id="676" r:id="rId23"/>
  </p:sldIdLst>
  <p:sldSz cx="9144000" cy="6858000" type="screen4x3"/>
  <p:notesSz cx="7099300" cy="10234613"/>
  <p:custDataLst>
    <p:tags r:id="rId26"/>
  </p:custDataLst>
  <p:defaultTextStyle>
    <a:defPPr>
      <a:defRPr lang="th-TH"/>
    </a:defPPr>
    <a:lvl1pPr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1pPr>
    <a:lvl2pPr marL="4572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2pPr>
    <a:lvl3pPr marL="9144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3pPr>
    <a:lvl4pPr marL="13716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4pPr>
    <a:lvl5pPr marL="1828800" algn="l" rtl="0" eaLnBrk="0" fontAlgn="base" hangingPunct="0">
      <a:spcBef>
        <a:spcPct val="5000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66"/>
    <a:srgbClr val="FFFF99"/>
    <a:srgbClr val="FF66FF"/>
    <a:srgbClr val="FF99FF"/>
    <a:srgbClr val="FFCCFF"/>
    <a:srgbClr val="EAEAEA"/>
    <a:srgbClr val="3366FF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961" autoAdjust="0"/>
    <p:restoredTop sz="94683" autoAdjust="0"/>
  </p:normalViewPr>
  <p:slideViewPr>
    <p:cSldViewPr snapToGrid="0">
      <p:cViewPr>
        <p:scale>
          <a:sx n="70" d="100"/>
          <a:sy n="70" d="100"/>
        </p:scale>
        <p:origin x="-176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04"/>
    </p:cViewPr>
  </p:sorterViewPr>
  <p:notesViewPr>
    <p:cSldViewPr snapToGrid="0">
      <p:cViewPr>
        <p:scale>
          <a:sx n="100" d="100"/>
          <a:sy n="100" d="100"/>
        </p:scale>
        <p:origin x="-168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9" tIns="47894" rIns="95789" bIns="47894" numCol="1" anchor="t" anchorCtr="0" compatLnSpc="1">
            <a:prstTxWarp prst="textNoShape">
              <a:avLst/>
            </a:prstTxWarp>
          </a:bodyPr>
          <a:lstStyle>
            <a:lvl1pPr defTabSz="957263">
              <a:spcBef>
                <a:spcPct val="0"/>
              </a:spcBef>
              <a:defRPr sz="19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9" tIns="47894" rIns="95789" bIns="47894" numCol="1" anchor="t" anchorCtr="0" compatLnSpc="1">
            <a:prstTxWarp prst="textNoShape">
              <a:avLst/>
            </a:prstTxWarp>
          </a:bodyPr>
          <a:lstStyle>
            <a:lvl1pPr algn="r" defTabSz="957263">
              <a:spcBef>
                <a:spcPct val="0"/>
              </a:spcBef>
              <a:defRPr sz="19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9" tIns="47894" rIns="95789" bIns="47894" numCol="1" anchor="b" anchorCtr="0" compatLnSpc="1">
            <a:prstTxWarp prst="textNoShape">
              <a:avLst/>
            </a:prstTxWarp>
          </a:bodyPr>
          <a:lstStyle>
            <a:lvl1pPr defTabSz="957263">
              <a:spcBef>
                <a:spcPct val="0"/>
              </a:spcBef>
              <a:defRPr sz="19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9" tIns="47894" rIns="95789" bIns="47894" numCol="1" anchor="b" anchorCtr="0" compatLnSpc="1">
            <a:prstTxWarp prst="textNoShape">
              <a:avLst/>
            </a:prstTxWarp>
          </a:bodyPr>
          <a:lstStyle>
            <a:lvl1pPr algn="r" defTabSz="957263">
              <a:spcBef>
                <a:spcPct val="0"/>
              </a:spcBef>
              <a:defRPr sz="19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fld id="{7DD4B65D-31C4-473F-950E-8B83A9B59A9D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927993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58" tIns="43379" rIns="86758" bIns="43379" numCol="1" anchor="t" anchorCtr="0" compatLnSpc="1">
            <a:prstTxWarp prst="textNoShape">
              <a:avLst/>
            </a:prstTxWarp>
          </a:bodyPr>
          <a:lstStyle>
            <a:lvl1pPr defTabSz="868363">
              <a:spcBef>
                <a:spcPct val="0"/>
              </a:spcBef>
              <a:defRPr sz="11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58" tIns="43379" rIns="86758" bIns="43379" numCol="1" anchor="t" anchorCtr="0" compatLnSpc="1">
            <a:prstTxWarp prst="textNoShape">
              <a:avLst/>
            </a:prstTxWarp>
          </a:bodyPr>
          <a:lstStyle>
            <a:lvl1pPr algn="r" defTabSz="868363">
              <a:spcBef>
                <a:spcPct val="0"/>
              </a:spcBef>
              <a:defRPr sz="11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58" tIns="43379" rIns="86758" bIns="43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470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58" tIns="43379" rIns="86758" bIns="43379" numCol="1" anchor="b" anchorCtr="0" compatLnSpc="1">
            <a:prstTxWarp prst="textNoShape">
              <a:avLst/>
            </a:prstTxWarp>
          </a:bodyPr>
          <a:lstStyle>
            <a:lvl1pPr defTabSz="868363">
              <a:spcBef>
                <a:spcPct val="0"/>
              </a:spcBef>
              <a:defRPr sz="11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70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758" tIns="43379" rIns="86758" bIns="43379" numCol="1" anchor="b" anchorCtr="0" compatLnSpc="1">
            <a:prstTxWarp prst="textNoShape">
              <a:avLst/>
            </a:prstTxWarp>
          </a:bodyPr>
          <a:lstStyle>
            <a:lvl1pPr algn="r" defTabSz="868363">
              <a:spcBef>
                <a:spcPct val="0"/>
              </a:spcBef>
              <a:defRPr sz="1100" b="0" smtClean="0">
                <a:latin typeface="Angsana New" pitchFamily="18" charset="-34"/>
                <a:ea typeface="+mn-ea"/>
                <a:cs typeface="Tahoma" pitchFamily="34" charset="0"/>
              </a:defRPr>
            </a:lvl1pPr>
          </a:lstStyle>
          <a:p>
            <a:pPr>
              <a:defRPr/>
            </a:pPr>
            <a:fld id="{264CA4B1-51C1-4726-852B-171FCB5E490B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292142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Tahoma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54B7E0-13A6-4E71-B740-F184F528FDC5}" type="slidenum">
              <a:rPr lang="en-US"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th-TH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411b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Click to edit Master title style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029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h-TH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175"/>
            <a:ext cx="1943100" cy="6089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175"/>
            <a:ext cx="5676900" cy="6089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87425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7425"/>
            <a:ext cx="38100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8" descr="411b"/>
          <p:cNvPicPr>
            <a:picLocks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7289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175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title style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87425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Click to edit Master text styles</a:t>
            </a:r>
          </a:p>
          <a:p>
            <a:pPr lvl="1"/>
            <a:r>
              <a:rPr lang="th-TH" smtClean="0"/>
              <a:t>Second level</a:t>
            </a:r>
          </a:p>
          <a:p>
            <a:pPr lvl="2"/>
            <a:r>
              <a:rPr lang="th-TH" smtClean="0"/>
              <a:t>Third level</a:t>
            </a:r>
          </a:p>
          <a:p>
            <a:pPr lvl="3"/>
            <a:r>
              <a:rPr lang="th-TH" smtClean="0"/>
              <a:t>Fourth level</a:t>
            </a:r>
          </a:p>
          <a:p>
            <a:pPr lvl="4"/>
            <a:r>
              <a:rPr lang="th-TH" smtClean="0"/>
              <a:t>Fifth level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0" y="6553200"/>
            <a:ext cx="297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0">
                <a:latin typeface="Tahoma" pitchFamily="34" charset="0"/>
                <a:ea typeface="+mn-ea"/>
                <a:cs typeface="Tahoma" pitchFamily="34" charset="0"/>
              </a:rPr>
              <a:t>© S. Prasitjutrakul 2006</a:t>
            </a:r>
            <a:endParaRPr lang="th-TH" sz="1200" b="0">
              <a:latin typeface="Tahoma" pitchFamily="34" charset="0"/>
              <a:ea typeface="+mn-ea"/>
              <a:cs typeface="Tahoma" pitchFamily="34" charset="0"/>
            </a:endParaRP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7162800" y="6553200"/>
            <a:ext cx="1981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fld id="{C996454C-3C40-4884-BF1F-48108759B1B5}" type="datetime1">
              <a:rPr lang="th-TH" sz="1200" b="0">
                <a:latin typeface="Tahoma" pitchFamily="34" charset="0"/>
                <a:ea typeface="+mn-ea"/>
                <a:cs typeface="Tahoma" pitchFamily="34" charset="0"/>
              </a:rPr>
              <a:pPr algn="r">
                <a:defRPr/>
              </a:pPr>
              <a:t>24/10/55</a:t>
            </a:fld>
            <a:r>
              <a:rPr lang="th-TH" sz="1200" b="0">
                <a:latin typeface="Tahoma" pitchFamily="34" charset="0"/>
                <a:ea typeface="+mn-ea"/>
                <a:cs typeface="Tahoma" pitchFamily="34" charset="0"/>
              </a:rPr>
              <a:t>   </a:t>
            </a:r>
            <a:fld id="{64DDB6E6-7529-43E8-B1FC-480B8D7D087D}" type="slidenum">
              <a:rPr lang="en-US" sz="1200" b="0">
                <a:latin typeface="Tahoma" pitchFamily="34" charset="0"/>
                <a:ea typeface="+mn-ea"/>
                <a:cs typeface="Tahoma" pitchFamily="34" charset="0"/>
              </a:rPr>
              <a:pPr algn="r">
                <a:defRPr/>
              </a:pPr>
              <a:t>‹#›</a:t>
            </a:fld>
            <a:endParaRPr lang="th-TH" sz="1200" b="0">
              <a:latin typeface="Tahoma" pitchFamily="34" charset="0"/>
              <a:ea typeface="+mn-ea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99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slideLayout" Target="../slideLayouts/slideLayout6.xml"/><Relationship Id="rId7" Type="http://schemas.openxmlformats.org/officeDocument/2006/relationships/oleObject" Target="../embeddings/oleObject5.bin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45761" y="2188563"/>
            <a:ext cx="7772400" cy="1511639"/>
          </a:xfrm>
        </p:spPr>
        <p:txBody>
          <a:bodyPr/>
          <a:lstStyle/>
          <a:p>
            <a:pPr>
              <a:lnSpc>
                <a:spcPct val="170000"/>
              </a:lnSpc>
              <a:spcBef>
                <a:spcPct val="25000"/>
              </a:spcBef>
              <a:defRPr/>
            </a:pPr>
            <a:r>
              <a:rPr lang="en-US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AVL Tree</a:t>
            </a:r>
            <a:endParaRPr lang="th-TH" dirty="0" smtClean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AVL Node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1058820" name="Text Box 4"/>
          <p:cNvSpPr txBox="1">
            <a:spLocks noChangeArrowheads="1"/>
          </p:cNvSpPr>
          <p:nvPr/>
        </p:nvSpPr>
        <p:spPr bwMode="auto">
          <a:xfrm>
            <a:off x="0" y="790967"/>
            <a:ext cx="9144000" cy="5632311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class 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Comparable data;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int</a:t>
            </a:r>
            <a:r>
              <a:rPr lang="en-US" sz="2000" dirty="0" smtClean="0">
                <a:cs typeface="Angsana New" pitchFamily="18" charset="-34"/>
              </a:rPr>
              <a:t> height;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left;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right;</a:t>
            </a:r>
          </a:p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(Comparable </a:t>
            </a:r>
            <a:r>
              <a:rPr lang="en-US" sz="2000" dirty="0">
                <a:cs typeface="Angsana New" pitchFamily="18" charset="-34"/>
              </a:rPr>
              <a:t>d, </a:t>
            </a: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left, </a:t>
            </a: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right) </a:t>
            </a:r>
            <a:r>
              <a:rPr lang="en-US" sz="2000" dirty="0" smtClean="0">
                <a:cs typeface="Angsana New" pitchFamily="18" charset="-34"/>
              </a:rPr>
              <a:t>{</a:t>
            </a:r>
            <a:endParaRPr lang="en-US" sz="2000" dirty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	</a:t>
            </a:r>
            <a:r>
              <a:rPr lang="en-US" sz="2000" dirty="0" smtClean="0">
                <a:cs typeface="Angsana New" pitchFamily="18" charset="-34"/>
              </a:rPr>
              <a:t>data </a:t>
            </a:r>
            <a:r>
              <a:rPr lang="en-US" sz="2000" dirty="0">
                <a:cs typeface="Angsana New" pitchFamily="18" charset="-34"/>
              </a:rPr>
              <a:t>= d;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this.left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= left;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this.right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= right</a:t>
            </a:r>
            <a:r>
              <a:rPr lang="en-US" sz="2000" dirty="0" smtClean="0">
                <a:cs typeface="Angsana New" pitchFamily="18" charset="-34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      height = 0;</a:t>
            </a:r>
            <a:endParaRPr lang="en-US" sz="2000" dirty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}</a:t>
            </a:r>
          </a:p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public static </a:t>
            </a:r>
            <a:r>
              <a:rPr lang="en-US" sz="2000" dirty="0" err="1" smtClean="0">
                <a:cs typeface="Angsana New" pitchFamily="18" charset="-34"/>
              </a:rPr>
              <a:t>int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 smtClean="0">
                <a:cs typeface="Angsana New" pitchFamily="18" charset="-34"/>
              </a:rPr>
              <a:t>getHeightAVLNode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n) {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    // the height of null is -1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    return (n == null ? -1 : </a:t>
            </a:r>
            <a:r>
              <a:rPr lang="en-US" sz="2000" dirty="0" err="1" smtClean="0">
                <a:cs typeface="Angsana New" pitchFamily="18" charset="-34"/>
              </a:rPr>
              <a:t>n.height</a:t>
            </a:r>
            <a:r>
              <a:rPr lang="en-US" sz="2000" dirty="0" smtClean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}</a:t>
            </a:r>
          </a:p>
        </p:txBody>
      </p:sp>
      <p:sp>
        <p:nvSpPr>
          <p:cNvPr id="1058822" name="AutoShape 6"/>
          <p:cNvSpPr>
            <a:spLocks noChangeArrowheads="1"/>
          </p:cNvSpPr>
          <p:nvPr/>
        </p:nvSpPr>
        <p:spPr bwMode="auto">
          <a:xfrm>
            <a:off x="3173544" y="1439970"/>
            <a:ext cx="5554642" cy="609600"/>
          </a:xfrm>
          <a:prstGeom prst="roundRect">
            <a:avLst>
              <a:gd name="adj" fmla="val 44199"/>
            </a:avLst>
          </a:prstGeom>
          <a:gradFill rotWithShape="1">
            <a:gsLst>
              <a:gs pos="0">
                <a:srgbClr val="FFCCFF"/>
              </a:gs>
              <a:gs pos="100000">
                <a:srgbClr val="FFCCFF">
                  <a:gamma/>
                  <a:shade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r>
              <a:rPr lang="en-US" sz="2400" b="0" dirty="0" smtClean="0">
                <a:solidFill>
                  <a:srgbClr val="003366"/>
                </a:solidFill>
                <a:latin typeface="Tahoma" pitchFamily="34" charset="0"/>
                <a:sym typeface="Symbol" pitchFamily="18" charset="2"/>
              </a:rPr>
              <a:t>Each node has its height information</a:t>
            </a:r>
            <a:endParaRPr lang="th-TH" sz="2400" b="0" dirty="0">
              <a:solidFill>
                <a:srgbClr val="003366"/>
              </a:solidFill>
              <a:latin typeface="Tahoma" pitchFamily="34" charset="0"/>
              <a:sym typeface="Symbol" pitchFamily="18" charset="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1929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AVL Node (cont.)</a:t>
            </a:r>
            <a:endParaRPr lang="th-TH" dirty="0" smtClean="0"/>
          </a:p>
        </p:txBody>
      </p:sp>
      <p:sp>
        <p:nvSpPr>
          <p:cNvPr id="1058820" name="Text Box 4"/>
          <p:cNvSpPr txBox="1">
            <a:spLocks noChangeArrowheads="1"/>
          </p:cNvSpPr>
          <p:nvPr/>
        </p:nvSpPr>
        <p:spPr bwMode="auto">
          <a:xfrm>
            <a:off x="558140" y="1033153"/>
            <a:ext cx="8170224" cy="440120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public static void </a:t>
            </a:r>
            <a:r>
              <a:rPr lang="en-US" sz="2000" dirty="0" err="1" smtClean="0">
                <a:cs typeface="Angsana New" pitchFamily="18" charset="-34"/>
              </a:rPr>
              <a:t>updateHeightAVLNode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n) </a:t>
            </a:r>
            <a:r>
              <a:rPr lang="en-US" sz="2000" dirty="0" smtClean="0">
                <a:cs typeface="Angsana New" pitchFamily="18" charset="-34"/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if (n==null){return;} //do nothing</a:t>
            </a:r>
            <a:endParaRPr lang="en-US" sz="2000" dirty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smtClean="0">
                <a:cs typeface="Angsana New" pitchFamily="18" charset="-34"/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int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>
                <a:cs typeface="Angsana New" pitchFamily="18" charset="-34"/>
              </a:rPr>
              <a:t>hL</a:t>
            </a:r>
            <a:r>
              <a:rPr lang="en-US" sz="2000" dirty="0">
                <a:cs typeface="Angsana New" pitchFamily="18" charset="-34"/>
              </a:rPr>
              <a:t> = </a:t>
            </a:r>
            <a:r>
              <a:rPr lang="en-US" sz="2000" dirty="0" err="1" smtClean="0">
                <a:cs typeface="Angsana New" pitchFamily="18" charset="-34"/>
              </a:rPr>
              <a:t>getHeightAVLNode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n.left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int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>
                <a:cs typeface="Angsana New" pitchFamily="18" charset="-34"/>
              </a:rPr>
              <a:t>hR</a:t>
            </a:r>
            <a:r>
              <a:rPr lang="en-US" sz="2000" dirty="0">
                <a:cs typeface="Angsana New" pitchFamily="18" charset="-34"/>
              </a:rPr>
              <a:t> = </a:t>
            </a:r>
            <a:r>
              <a:rPr lang="en-US" sz="2000" dirty="0" err="1" smtClean="0">
                <a:cs typeface="Angsana New" pitchFamily="18" charset="-34"/>
              </a:rPr>
              <a:t>getHeightAVLNOde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n.right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n.height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= 1 + (</a:t>
            </a:r>
            <a:r>
              <a:rPr lang="en-US" sz="2000" dirty="0" err="1">
                <a:cs typeface="Angsana New" pitchFamily="18" charset="-34"/>
              </a:rPr>
              <a:t>hL</a:t>
            </a:r>
            <a:r>
              <a:rPr lang="en-US" sz="2000" dirty="0">
                <a:cs typeface="Angsana New" pitchFamily="18" charset="-34"/>
              </a:rPr>
              <a:t> &gt; </a:t>
            </a:r>
            <a:r>
              <a:rPr lang="en-US" sz="2000" dirty="0" err="1">
                <a:cs typeface="Angsana New" pitchFamily="18" charset="-34"/>
              </a:rPr>
              <a:t>hR</a:t>
            </a:r>
            <a:r>
              <a:rPr lang="en-US" sz="2000" dirty="0">
                <a:cs typeface="Angsana New" pitchFamily="18" charset="-34"/>
              </a:rPr>
              <a:t> ? </a:t>
            </a:r>
            <a:r>
              <a:rPr lang="en-US" sz="2000" dirty="0" err="1">
                <a:cs typeface="Angsana New" pitchFamily="18" charset="-34"/>
              </a:rPr>
              <a:t>hL</a:t>
            </a:r>
            <a:r>
              <a:rPr lang="en-US" sz="2000" dirty="0">
                <a:cs typeface="Angsana New" pitchFamily="18" charset="-34"/>
              </a:rPr>
              <a:t> : </a:t>
            </a:r>
            <a:r>
              <a:rPr lang="en-US" sz="2000" dirty="0" err="1">
                <a:cs typeface="Angsana New" pitchFamily="18" charset="-34"/>
              </a:rPr>
              <a:t>hR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}</a:t>
            </a:r>
          </a:p>
          <a:p>
            <a:pPr>
              <a:spcBef>
                <a:spcPct val="0"/>
              </a:spcBef>
            </a:pPr>
            <a:endParaRPr lang="en-US" sz="2000" dirty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public static </a:t>
            </a:r>
            <a:r>
              <a:rPr lang="en-US" sz="2000" dirty="0" err="1" smtClean="0">
                <a:cs typeface="Angsana New" pitchFamily="18" charset="-34"/>
              </a:rPr>
              <a:t>int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>
                <a:cs typeface="Angsana New" pitchFamily="18" charset="-34"/>
              </a:rPr>
              <a:t>balanceValue</a:t>
            </a:r>
            <a:r>
              <a:rPr lang="en-US" sz="2000" dirty="0">
                <a:cs typeface="Angsana New" pitchFamily="18" charset="-34"/>
              </a:rPr>
              <a:t>(</a:t>
            </a: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n) {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if (n==null){return 0;}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return </a:t>
            </a:r>
            <a:r>
              <a:rPr lang="en-US" sz="2000" dirty="0" err="1" smtClean="0">
                <a:cs typeface="Angsana New" pitchFamily="18" charset="-34"/>
              </a:rPr>
              <a:t>getHeightAVLNode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n.right</a:t>
            </a:r>
            <a:r>
              <a:rPr lang="en-US" sz="2000" dirty="0">
                <a:cs typeface="Angsana New" pitchFamily="18" charset="-34"/>
              </a:rPr>
              <a:t>) </a:t>
            </a:r>
            <a:r>
              <a:rPr lang="en-US" sz="2000" dirty="0" smtClean="0">
                <a:cs typeface="Angsana New" pitchFamily="18" charset="-34"/>
              </a:rPr>
              <a:t>– 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</a:t>
            </a:r>
            <a:r>
              <a:rPr lang="en-US" sz="2000" dirty="0" smtClean="0">
                <a:cs typeface="Angsana New" pitchFamily="18" charset="-34"/>
              </a:rPr>
              <a:t>          </a:t>
            </a:r>
            <a:r>
              <a:rPr lang="en-US" sz="2000" dirty="0" err="1" smtClean="0">
                <a:cs typeface="Angsana New" pitchFamily="18" charset="-34"/>
              </a:rPr>
              <a:t>getHeightAVLNode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n.left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}</a:t>
            </a:r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2894887" y="5546525"/>
            <a:ext cx="3278187" cy="1109663"/>
            <a:chOff x="2021" y="3558"/>
            <a:chExt cx="2065" cy="699"/>
          </a:xfrm>
        </p:grpSpPr>
        <p:sp>
          <p:nvSpPr>
            <p:cNvPr id="1058862" name="AutoShape 46"/>
            <p:cNvSpPr>
              <a:spLocks noChangeArrowheads="1"/>
            </p:cNvSpPr>
            <p:nvPr/>
          </p:nvSpPr>
          <p:spPr bwMode="auto">
            <a:xfrm>
              <a:off x="2021" y="3558"/>
              <a:ext cx="2065" cy="69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Tahoma" pitchFamily="34" charset="0"/>
              </a:endParaRPr>
            </a:p>
          </p:txBody>
        </p:sp>
        <p:grpSp>
          <p:nvGrpSpPr>
            <p:cNvPr id="15367" name="Group 47"/>
            <p:cNvGrpSpPr>
              <a:grpSpLocks/>
            </p:cNvGrpSpPr>
            <p:nvPr/>
          </p:nvGrpSpPr>
          <p:grpSpPr bwMode="auto">
            <a:xfrm rot="1594522">
              <a:off x="2764" y="4022"/>
              <a:ext cx="260" cy="122"/>
              <a:chOff x="2414" y="3547"/>
              <a:chExt cx="275" cy="142"/>
            </a:xfrm>
          </p:grpSpPr>
          <p:sp>
            <p:nvSpPr>
              <p:cNvPr id="15386" name="AutoShape 48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7" name="Line 49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Line 50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68" name="Group 51"/>
            <p:cNvGrpSpPr>
              <a:grpSpLocks/>
            </p:cNvGrpSpPr>
            <p:nvPr/>
          </p:nvGrpSpPr>
          <p:grpSpPr bwMode="auto">
            <a:xfrm>
              <a:off x="2130" y="3669"/>
              <a:ext cx="241" cy="123"/>
              <a:chOff x="1790" y="3475"/>
              <a:chExt cx="275" cy="142"/>
            </a:xfrm>
          </p:grpSpPr>
          <p:sp>
            <p:nvSpPr>
              <p:cNvPr id="15384" name="AutoShape 5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5" name="Line 5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69" name="Group 54"/>
            <p:cNvGrpSpPr>
              <a:grpSpLocks/>
            </p:cNvGrpSpPr>
            <p:nvPr/>
          </p:nvGrpSpPr>
          <p:grpSpPr bwMode="auto">
            <a:xfrm rot="1664076">
              <a:off x="2770" y="3669"/>
              <a:ext cx="241" cy="124"/>
              <a:chOff x="1790" y="3475"/>
              <a:chExt cx="275" cy="142"/>
            </a:xfrm>
          </p:grpSpPr>
          <p:sp>
            <p:nvSpPr>
              <p:cNvPr id="15382" name="AutoShape 5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3" name="Line 5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0" name="Group 57"/>
            <p:cNvGrpSpPr>
              <a:grpSpLocks/>
            </p:cNvGrpSpPr>
            <p:nvPr/>
          </p:nvGrpSpPr>
          <p:grpSpPr bwMode="auto">
            <a:xfrm rot="19935924" flipH="1">
              <a:off x="3417" y="3670"/>
              <a:ext cx="241" cy="125"/>
              <a:chOff x="1790" y="3475"/>
              <a:chExt cx="275" cy="142"/>
            </a:xfrm>
          </p:grpSpPr>
          <p:sp>
            <p:nvSpPr>
              <p:cNvPr id="15380" name="AutoShape 5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Line 5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71" name="Group 60"/>
            <p:cNvGrpSpPr>
              <a:grpSpLocks/>
            </p:cNvGrpSpPr>
            <p:nvPr/>
          </p:nvGrpSpPr>
          <p:grpSpPr bwMode="auto">
            <a:xfrm rot="20005478" flipH="1">
              <a:off x="3419" y="4017"/>
              <a:ext cx="260" cy="122"/>
              <a:chOff x="2414" y="3547"/>
              <a:chExt cx="275" cy="142"/>
            </a:xfrm>
          </p:grpSpPr>
          <p:sp>
            <p:nvSpPr>
              <p:cNvPr id="15377" name="AutoShape 61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Line 62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Line 63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72" name="Text Box 64"/>
            <p:cNvSpPr txBox="1">
              <a:spLocks noChangeArrowheads="1"/>
            </p:cNvSpPr>
            <p:nvPr/>
          </p:nvSpPr>
          <p:spPr bwMode="auto">
            <a:xfrm>
              <a:off x="2432" y="360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0</a:t>
              </a:r>
              <a:endParaRPr lang="th-TH" sz="2000"/>
            </a:p>
          </p:txBody>
        </p:sp>
        <p:sp>
          <p:nvSpPr>
            <p:cNvPr id="15373" name="Text Box 65"/>
            <p:cNvSpPr txBox="1">
              <a:spLocks noChangeArrowheads="1"/>
            </p:cNvSpPr>
            <p:nvPr/>
          </p:nvSpPr>
          <p:spPr bwMode="auto">
            <a:xfrm>
              <a:off x="3043" y="3607"/>
              <a:ext cx="3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+1</a:t>
              </a:r>
              <a:endParaRPr lang="th-TH" sz="2000"/>
            </a:p>
          </p:txBody>
        </p:sp>
        <p:sp>
          <p:nvSpPr>
            <p:cNvPr id="15374" name="Text Box 66"/>
            <p:cNvSpPr txBox="1">
              <a:spLocks noChangeArrowheads="1"/>
            </p:cNvSpPr>
            <p:nvPr/>
          </p:nvSpPr>
          <p:spPr bwMode="auto">
            <a:xfrm>
              <a:off x="3690" y="3598"/>
              <a:ext cx="3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-1</a:t>
              </a:r>
              <a:endParaRPr lang="th-TH" sz="2000"/>
            </a:p>
          </p:txBody>
        </p:sp>
        <p:sp>
          <p:nvSpPr>
            <p:cNvPr id="15375" name="Text Box 67"/>
            <p:cNvSpPr txBox="1">
              <a:spLocks noChangeArrowheads="1"/>
            </p:cNvSpPr>
            <p:nvPr/>
          </p:nvSpPr>
          <p:spPr bwMode="auto">
            <a:xfrm>
              <a:off x="3694" y="3972"/>
              <a:ext cx="3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-2</a:t>
              </a:r>
              <a:endParaRPr lang="th-TH" sz="2000"/>
            </a:p>
          </p:txBody>
        </p:sp>
        <p:sp>
          <p:nvSpPr>
            <p:cNvPr id="15376" name="Text Box 68"/>
            <p:cNvSpPr txBox="1">
              <a:spLocks noChangeArrowheads="1"/>
            </p:cNvSpPr>
            <p:nvPr/>
          </p:nvSpPr>
          <p:spPr bwMode="auto">
            <a:xfrm>
              <a:off x="3039" y="3969"/>
              <a:ext cx="33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/>
                <a:t>+2</a:t>
              </a:r>
              <a:endParaRPr lang="th-TH" sz="200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119303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ahoma" pitchFamily="34" charset="0"/>
              </a:rPr>
              <a:t>Rotation</a:t>
            </a:r>
            <a:endParaRPr lang="th-TH" dirty="0" smtClean="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106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7425"/>
            <a:ext cx="8124825" cy="11938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Tahoma" pitchFamily="34" charset="0"/>
              </a:rPr>
              <a:t>Rotation preserves all properties of BST.</a:t>
            </a:r>
            <a:endParaRPr lang="th-TH" dirty="0" smtClean="0">
              <a:cs typeface="Tahoma" pitchFamily="34" charset="0"/>
            </a:endParaRPr>
          </a:p>
        </p:txBody>
      </p:sp>
      <p:sp>
        <p:nvSpPr>
          <p:cNvPr id="1062916" name="Line 4"/>
          <p:cNvSpPr>
            <a:spLocks noChangeShapeType="1"/>
          </p:cNvSpPr>
          <p:nvPr/>
        </p:nvSpPr>
        <p:spPr bwMode="auto">
          <a:xfrm>
            <a:off x="2959100" y="2868613"/>
            <a:ext cx="482600" cy="4857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917" name="Line 5"/>
          <p:cNvSpPr>
            <a:spLocks noChangeShapeType="1"/>
          </p:cNvSpPr>
          <p:nvPr/>
        </p:nvSpPr>
        <p:spPr bwMode="auto">
          <a:xfrm flipV="1">
            <a:off x="3044825" y="3435350"/>
            <a:ext cx="214313" cy="500063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918" name="AutoShape 6"/>
          <p:cNvSpPr>
            <a:spLocks noChangeArrowheads="1"/>
          </p:cNvSpPr>
          <p:nvPr/>
        </p:nvSpPr>
        <p:spPr bwMode="auto">
          <a:xfrm>
            <a:off x="2254250" y="3652838"/>
            <a:ext cx="752475" cy="7239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DDDDDD">
                  <a:gamma/>
                  <a:shade val="76078"/>
                  <a:invGamma/>
                </a:srgbClr>
              </a:gs>
              <a:gs pos="50000">
                <a:srgbClr val="DDDDDD"/>
              </a:gs>
              <a:gs pos="100000">
                <a:srgbClr val="DDDDDD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0" tIns="0" rIns="0" bIns="0"/>
          <a:lstStyle/>
          <a:p>
            <a:pPr algn="ctr">
              <a:lnSpc>
                <a:spcPct val="80000"/>
              </a:lnSpc>
              <a:defRPr/>
            </a:pPr>
            <a:r>
              <a:rPr lang="en-US" sz="2400">
                <a:ea typeface="+mn-ea"/>
                <a:cs typeface="Angsana New" pitchFamily="18" charset="-34"/>
              </a:rPr>
              <a:t>15</a:t>
            </a:r>
            <a:endParaRPr lang="th-TH" sz="2400">
              <a:ea typeface="+mn-ea"/>
              <a:cs typeface="Tahoma" pitchFamily="34" charset="0"/>
            </a:endParaRPr>
          </a:p>
        </p:txBody>
      </p:sp>
      <p:sp>
        <p:nvSpPr>
          <p:cNvPr id="1062919" name="Line 7"/>
          <p:cNvSpPr>
            <a:spLocks noChangeShapeType="1"/>
          </p:cNvSpPr>
          <p:nvPr/>
        </p:nvSpPr>
        <p:spPr bwMode="auto">
          <a:xfrm flipH="1">
            <a:off x="2316163" y="2905125"/>
            <a:ext cx="336550" cy="2428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05088" y="2570163"/>
            <a:ext cx="1133475" cy="1493837"/>
            <a:chOff x="1695" y="2389"/>
            <a:chExt cx="714" cy="941"/>
          </a:xfrm>
        </p:grpSpPr>
        <p:sp>
          <p:nvSpPr>
            <p:cNvPr id="1062921" name="Oval 9"/>
            <p:cNvSpPr>
              <a:spLocks noChangeArrowheads="1"/>
            </p:cNvSpPr>
            <p:nvPr/>
          </p:nvSpPr>
          <p:spPr bwMode="auto">
            <a:xfrm>
              <a:off x="1695" y="2389"/>
              <a:ext cx="280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20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62922" name="AutoShape 10"/>
            <p:cNvSpPr>
              <a:spLocks noChangeArrowheads="1"/>
            </p:cNvSpPr>
            <p:nvPr/>
          </p:nvSpPr>
          <p:spPr bwMode="auto">
            <a:xfrm>
              <a:off x="1937" y="2830"/>
              <a:ext cx="472" cy="5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99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2323" name="Line 11"/>
            <p:cNvSpPr>
              <a:spLocks noChangeShapeType="1"/>
            </p:cNvSpPr>
            <p:nvPr/>
          </p:nvSpPr>
          <p:spPr bwMode="auto">
            <a:xfrm>
              <a:off x="1955" y="2592"/>
              <a:ext cx="211" cy="2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463675" y="3114675"/>
            <a:ext cx="974725" cy="1373188"/>
            <a:chOff x="976" y="2732"/>
            <a:chExt cx="614" cy="865"/>
          </a:xfrm>
        </p:grpSpPr>
        <p:sp>
          <p:nvSpPr>
            <p:cNvPr id="1062925" name="Oval 13"/>
            <p:cNvSpPr>
              <a:spLocks noChangeArrowheads="1"/>
            </p:cNvSpPr>
            <p:nvPr/>
          </p:nvSpPr>
          <p:spPr bwMode="auto">
            <a:xfrm>
              <a:off x="1310" y="2732"/>
              <a:ext cx="280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10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62926" name="AutoShape 14"/>
            <p:cNvSpPr>
              <a:spLocks noChangeArrowheads="1"/>
            </p:cNvSpPr>
            <p:nvPr/>
          </p:nvSpPr>
          <p:spPr bwMode="auto">
            <a:xfrm>
              <a:off x="976" y="3097"/>
              <a:ext cx="471" cy="5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2320" name="Line 15"/>
            <p:cNvSpPr>
              <a:spLocks noChangeShapeType="1"/>
            </p:cNvSpPr>
            <p:nvPr/>
          </p:nvSpPr>
          <p:spPr bwMode="auto">
            <a:xfrm flipH="1">
              <a:off x="1208" y="2957"/>
              <a:ext cx="127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2928" name="Line 16"/>
          <p:cNvSpPr>
            <a:spLocks noChangeShapeType="1"/>
          </p:cNvSpPr>
          <p:nvPr/>
        </p:nvSpPr>
        <p:spPr bwMode="auto">
          <a:xfrm>
            <a:off x="2397125" y="3444875"/>
            <a:ext cx="230188" cy="215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929" name="Freeform 17"/>
          <p:cNvSpPr>
            <a:spLocks/>
          </p:cNvSpPr>
          <p:nvPr/>
        </p:nvSpPr>
        <p:spPr bwMode="auto">
          <a:xfrm>
            <a:off x="2690813" y="3219450"/>
            <a:ext cx="409575" cy="24923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2930" name="Line 18"/>
          <p:cNvSpPr>
            <a:spLocks noChangeShapeType="1"/>
          </p:cNvSpPr>
          <p:nvPr/>
        </p:nvSpPr>
        <p:spPr bwMode="auto">
          <a:xfrm>
            <a:off x="6105525" y="3405188"/>
            <a:ext cx="282575" cy="42068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931" name="Line 19"/>
          <p:cNvSpPr>
            <a:spLocks noChangeShapeType="1"/>
          </p:cNvSpPr>
          <p:nvPr/>
        </p:nvSpPr>
        <p:spPr bwMode="auto">
          <a:xfrm flipH="1">
            <a:off x="6035675" y="2757488"/>
            <a:ext cx="506413" cy="4651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932" name="AutoShape 20"/>
          <p:cNvSpPr>
            <a:spLocks noChangeArrowheads="1"/>
          </p:cNvSpPr>
          <p:nvPr/>
        </p:nvSpPr>
        <p:spPr bwMode="auto">
          <a:xfrm>
            <a:off x="6329363" y="3695700"/>
            <a:ext cx="749300" cy="72548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DDDDDD">
                  <a:gamma/>
                  <a:shade val="76078"/>
                  <a:invGamma/>
                </a:srgbClr>
              </a:gs>
              <a:gs pos="50000">
                <a:srgbClr val="DDDDDD"/>
              </a:gs>
              <a:gs pos="100000">
                <a:srgbClr val="DDDDDD">
                  <a:gamma/>
                  <a:shade val="76078"/>
                  <a:invGamma/>
                </a:srgbClr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0" tIns="0" rIns="0" bIns="0"/>
          <a:lstStyle/>
          <a:p>
            <a:pPr algn="ctr">
              <a:lnSpc>
                <a:spcPct val="80000"/>
              </a:lnSpc>
              <a:defRPr/>
            </a:pPr>
            <a:r>
              <a:rPr lang="en-US" sz="2400">
                <a:ea typeface="+mn-ea"/>
                <a:cs typeface="Angsana New" pitchFamily="18" charset="-34"/>
              </a:rPr>
              <a:t>15</a:t>
            </a:r>
            <a:endParaRPr lang="th-TH" sz="2400">
              <a:ea typeface="+mn-ea"/>
              <a:cs typeface="Tahoma" pitchFamily="34" charset="0"/>
            </a:endParaRPr>
          </a:p>
        </p:txBody>
      </p: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5610225" y="2552700"/>
            <a:ext cx="1190625" cy="1454150"/>
            <a:chOff x="2940" y="2432"/>
            <a:chExt cx="750" cy="916"/>
          </a:xfrm>
        </p:grpSpPr>
        <p:sp>
          <p:nvSpPr>
            <p:cNvPr id="1062934" name="Oval 22"/>
            <p:cNvSpPr>
              <a:spLocks noChangeArrowheads="1"/>
            </p:cNvSpPr>
            <p:nvPr/>
          </p:nvSpPr>
          <p:spPr bwMode="auto">
            <a:xfrm>
              <a:off x="3411" y="2432"/>
              <a:ext cx="279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10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62935" name="AutoShape 23"/>
            <p:cNvSpPr>
              <a:spLocks noChangeArrowheads="1"/>
            </p:cNvSpPr>
            <p:nvPr/>
          </p:nvSpPr>
          <p:spPr bwMode="auto">
            <a:xfrm>
              <a:off x="2940" y="2847"/>
              <a:ext cx="472" cy="50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2317" name="Line 24"/>
            <p:cNvSpPr>
              <a:spLocks noChangeShapeType="1"/>
            </p:cNvSpPr>
            <p:nvPr/>
          </p:nvSpPr>
          <p:spPr bwMode="auto">
            <a:xfrm flipH="1">
              <a:off x="3164" y="2641"/>
              <a:ext cx="257" cy="20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2937" name="Line 25"/>
          <p:cNvSpPr>
            <a:spLocks noChangeShapeType="1"/>
          </p:cNvSpPr>
          <p:nvPr/>
        </p:nvSpPr>
        <p:spPr bwMode="auto">
          <a:xfrm>
            <a:off x="6781800" y="2884488"/>
            <a:ext cx="252413" cy="196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938" name="Line 26"/>
          <p:cNvSpPr>
            <a:spLocks noChangeShapeType="1"/>
          </p:cNvSpPr>
          <p:nvPr/>
        </p:nvSpPr>
        <p:spPr bwMode="auto">
          <a:xfrm flipH="1">
            <a:off x="6710363" y="3460750"/>
            <a:ext cx="196850" cy="254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6859588" y="3090863"/>
            <a:ext cx="1009650" cy="1360487"/>
            <a:chOff x="3727" y="2771"/>
            <a:chExt cx="636" cy="857"/>
          </a:xfrm>
        </p:grpSpPr>
        <p:sp>
          <p:nvSpPr>
            <p:cNvPr id="1062940" name="Oval 28"/>
            <p:cNvSpPr>
              <a:spLocks noChangeArrowheads="1"/>
            </p:cNvSpPr>
            <p:nvPr/>
          </p:nvSpPr>
          <p:spPr bwMode="auto">
            <a:xfrm>
              <a:off x="3727" y="2771"/>
              <a:ext cx="279" cy="279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20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62941" name="AutoShape 29"/>
            <p:cNvSpPr>
              <a:spLocks noChangeArrowheads="1"/>
            </p:cNvSpPr>
            <p:nvPr/>
          </p:nvSpPr>
          <p:spPr bwMode="auto">
            <a:xfrm>
              <a:off x="3890" y="3127"/>
              <a:ext cx="473" cy="50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99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2314" name="Line 30"/>
            <p:cNvSpPr>
              <a:spLocks noChangeShapeType="1"/>
            </p:cNvSpPr>
            <p:nvPr/>
          </p:nvSpPr>
          <p:spPr bwMode="auto">
            <a:xfrm>
              <a:off x="3970" y="2986"/>
              <a:ext cx="151" cy="1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62943" name="Freeform 31"/>
          <p:cNvSpPr>
            <a:spLocks/>
          </p:cNvSpPr>
          <p:nvPr/>
        </p:nvSpPr>
        <p:spPr bwMode="auto">
          <a:xfrm flipH="1">
            <a:off x="6365875" y="3219450"/>
            <a:ext cx="409575" cy="24923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62944" name="AutoShape 32"/>
          <p:cNvSpPr>
            <a:spLocks noChangeArrowheads="1"/>
          </p:cNvSpPr>
          <p:nvPr/>
        </p:nvSpPr>
        <p:spPr bwMode="auto">
          <a:xfrm>
            <a:off x="955675" y="4783138"/>
            <a:ext cx="3292475" cy="506412"/>
          </a:xfrm>
          <a:prstGeom prst="roundRect">
            <a:avLst>
              <a:gd name="adj" fmla="val 44199"/>
            </a:avLst>
          </a:prstGeom>
          <a:gradFill rotWithShape="1">
            <a:gsLst>
              <a:gs pos="0">
                <a:srgbClr val="DDDDDD"/>
              </a:gs>
              <a:gs pos="100000">
                <a:srgbClr val="A8A8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rotateLeftChild(r)</a:t>
            </a:r>
            <a:endParaRPr lang="th-TH" sz="2000"/>
          </a:p>
        </p:txBody>
      </p:sp>
      <p:sp>
        <p:nvSpPr>
          <p:cNvPr id="1062945" name="AutoShape 33"/>
          <p:cNvSpPr>
            <a:spLocks noChangeArrowheads="1"/>
          </p:cNvSpPr>
          <p:nvPr/>
        </p:nvSpPr>
        <p:spPr bwMode="auto">
          <a:xfrm>
            <a:off x="5146675" y="4797425"/>
            <a:ext cx="3292475" cy="506413"/>
          </a:xfrm>
          <a:prstGeom prst="roundRect">
            <a:avLst>
              <a:gd name="adj" fmla="val 44199"/>
            </a:avLst>
          </a:prstGeom>
          <a:gradFill rotWithShape="1">
            <a:gsLst>
              <a:gs pos="0">
                <a:srgbClr val="DDDDDD"/>
              </a:gs>
              <a:gs pos="100000">
                <a:srgbClr val="A8A8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rotateRightChild(r)</a:t>
            </a:r>
            <a:endParaRPr lang="th-TH" sz="2000"/>
          </a:p>
        </p:txBody>
      </p:sp>
      <p:sp>
        <p:nvSpPr>
          <p:cNvPr id="1062946" name="Text Box 34"/>
          <p:cNvSpPr txBox="1">
            <a:spLocks noChangeArrowheads="1"/>
          </p:cNvSpPr>
          <p:nvPr/>
        </p:nvSpPr>
        <p:spPr bwMode="auto">
          <a:xfrm>
            <a:off x="2651125" y="2162175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r</a:t>
            </a:r>
            <a:endParaRPr lang="th-TH" sz="2400"/>
          </a:p>
        </p:txBody>
      </p:sp>
      <p:sp>
        <p:nvSpPr>
          <p:cNvPr id="1062947" name="Text Box 35"/>
          <p:cNvSpPr txBox="1">
            <a:spLocks noChangeArrowheads="1"/>
          </p:cNvSpPr>
          <p:nvPr/>
        </p:nvSpPr>
        <p:spPr bwMode="auto">
          <a:xfrm>
            <a:off x="6365875" y="21336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r</a:t>
            </a:r>
            <a:endParaRPr lang="th-TH" sz="24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2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2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62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6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62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62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629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629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62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62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2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3321E-6 C 0.00139 -0.01873 0.00296 -0.03747 0.00782 -0.05111 C 0.01268 -0.06476 0.01945 -0.07701 0.02934 -0.08187 C 0.03924 -0.08673 0.05348 -0.08326 0.06771 -0.07979 " pathEditMode="relative" ptsTypes="aaaA">
                                      <p:cBhvr>
                                        <p:cTn id="4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-3.3395E-6 C 0.01007 -0.00231 0.02031 -0.00439 0.02934 -3.3395E-6 C 0.03837 0.0044 0.04878 0.01365 0.05399 0.0266 C 0.0592 0.03955 0.05955 0.05851 0.06007 0.07771 " pathEditMode="relative" rAng="0" ptsTypes="aaaA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0" y="3700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9.71323E-7 L 0.04913 0.01041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629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" y="50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062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62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062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62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6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62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62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6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62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62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62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62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62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062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1.47086E-6 C 0.00051 -0.02127 0.00104 -0.04255 -0.00313 -0.05735 C -0.0073 -0.07215 -0.01598 -0.08464 -0.02466 -0.08811 C -0.03334 -0.09158 -0.04445 -0.08487 -0.05539 -0.07793 " pathEditMode="relative" ptsTypes="aaaA">
                                      <p:cBhvr>
                                        <p:cTn id="9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5.55042E-6 C -0.01319 -0.00069 -0.02621 -0.00115 -0.03698 0.00602 C -0.04774 0.01319 -0.05989 0.03146 -0.06476 0.04302 C -0.06962 0.05459 -0.06788 0.06522 -0.06614 0.07586 " pathEditMode="relative" ptsTypes="aaaA">
                                      <p:cBhvr>
                                        <p:cTn id="9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62627E-6 L -0.03836 -0.00208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0629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0" y="-10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1062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1062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06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06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6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2915" grpId="0" build="p"/>
      <p:bldP spid="1062916" grpId="0" animBg="1"/>
      <p:bldP spid="1062917" grpId="0" animBg="1"/>
      <p:bldP spid="1062918" grpId="0" animBg="1"/>
      <p:bldP spid="1062918" grpId="1" animBg="1"/>
      <p:bldP spid="1062919" grpId="0" animBg="1"/>
      <p:bldP spid="1062919" grpId="1" animBg="1"/>
      <p:bldP spid="1062928" grpId="0" animBg="1"/>
      <p:bldP spid="1062928" grpId="1" animBg="1"/>
      <p:bldP spid="1062929" grpId="0" animBg="1"/>
      <p:bldP spid="1062929" grpId="1" animBg="1"/>
      <p:bldP spid="1062930" grpId="0" animBg="1"/>
      <p:bldP spid="1062931" grpId="0" animBg="1"/>
      <p:bldP spid="1062932" grpId="0" animBg="1"/>
      <p:bldP spid="1062932" grpId="1" animBg="1"/>
      <p:bldP spid="1062937" grpId="0" animBg="1"/>
      <p:bldP spid="1062937" grpId="1" animBg="1"/>
      <p:bldP spid="1062938" grpId="0" animBg="1"/>
      <p:bldP spid="1062938" grpId="1" animBg="1"/>
      <p:bldP spid="1062943" grpId="0" animBg="1"/>
      <p:bldP spid="1062943" grpId="1" animBg="1"/>
      <p:bldP spid="1062944" grpId="0" animBg="1"/>
      <p:bldP spid="1062945" grpId="0" animBg="1"/>
      <p:bldP spid="1062946" grpId="0"/>
      <p:bldP spid="10629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cs typeface="Tahoma" pitchFamily="34" charset="0"/>
              </a:rPr>
              <a:t>rotateLeftChild</a:t>
            </a:r>
            <a:r>
              <a:rPr lang="en-US" dirty="0" smtClean="0">
                <a:solidFill>
                  <a:schemeClr val="tx1"/>
                </a:solidFill>
                <a:cs typeface="Tahoma" pitchFamily="34" charset="0"/>
              </a:rPr>
              <a:t>( r )</a:t>
            </a:r>
            <a:endParaRPr lang="th-TH" dirty="0" smtClean="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1005603" name="Text Box 35"/>
          <p:cNvSpPr txBox="1">
            <a:spLocks noChangeArrowheads="1"/>
          </p:cNvSpPr>
          <p:nvPr/>
        </p:nvSpPr>
        <p:spPr bwMode="auto">
          <a:xfrm>
            <a:off x="757238" y="985838"/>
            <a:ext cx="7826375" cy="286232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public static 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>
                <a:cs typeface="Angsana New" pitchFamily="18" charset="-34"/>
              </a:rPr>
              <a:t>rotateLeftChild</a:t>
            </a:r>
            <a:r>
              <a:rPr lang="en-US" sz="2000" dirty="0">
                <a:cs typeface="Angsana New" pitchFamily="18" charset="-34"/>
              </a:rPr>
              <a:t>(</a:t>
            </a: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r) {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</a:t>
            </a:r>
            <a:r>
              <a:rPr lang="en-US" sz="2000" dirty="0" err="1">
                <a:cs typeface="Angsana New" pitchFamily="18" charset="-34"/>
              </a:rPr>
              <a:t>newRoot</a:t>
            </a:r>
            <a:r>
              <a:rPr lang="en-US" sz="2000" dirty="0">
                <a:cs typeface="Angsana New" pitchFamily="18" charset="-34"/>
              </a:rPr>
              <a:t> = </a:t>
            </a:r>
            <a:r>
              <a:rPr lang="en-US" sz="2000" dirty="0" err="1" smtClean="0">
                <a:cs typeface="Angsana New" pitchFamily="18" charset="-34"/>
              </a:rPr>
              <a:t>r.left</a:t>
            </a:r>
            <a:r>
              <a:rPr lang="en-US" sz="2000" dirty="0">
                <a:cs typeface="Angsana New" pitchFamily="18" charset="-34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 smtClean="0">
                <a:solidFill>
                  <a:srgbClr val="FF0000"/>
                </a:solidFill>
                <a:cs typeface="Angsana New" pitchFamily="18" charset="-34"/>
              </a:rPr>
              <a:t>r.left</a:t>
            </a:r>
            <a:r>
              <a:rPr lang="en-US" sz="2000" dirty="0" smtClean="0">
                <a:solidFill>
                  <a:srgbClr val="FF0000"/>
                </a:solidFill>
                <a:cs typeface="Angsana New" pitchFamily="18" charset="-34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Angsana New" pitchFamily="18" charset="-34"/>
              </a:rPr>
              <a:t>= </a:t>
            </a:r>
            <a:r>
              <a:rPr lang="en-US" sz="2000" dirty="0" err="1" smtClean="0">
                <a:solidFill>
                  <a:srgbClr val="FF0000"/>
                </a:solidFill>
                <a:cs typeface="Angsana New" pitchFamily="18" charset="-34"/>
              </a:rPr>
              <a:t>newRoot.right</a:t>
            </a:r>
            <a:r>
              <a:rPr lang="en-US" sz="2000" dirty="0">
                <a:solidFill>
                  <a:srgbClr val="FF0000"/>
                </a:solidFill>
                <a:cs typeface="Angsana New" pitchFamily="18" charset="-34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 smtClean="0">
                <a:solidFill>
                  <a:schemeClr val="accent6"/>
                </a:solidFill>
                <a:cs typeface="Angsana New" pitchFamily="18" charset="-34"/>
              </a:rPr>
              <a:t>newRoot.right</a:t>
            </a:r>
            <a:r>
              <a:rPr lang="en-US" sz="2000" dirty="0" smtClean="0">
                <a:solidFill>
                  <a:schemeClr val="accent6"/>
                </a:solidFill>
                <a:cs typeface="Angsana New" pitchFamily="18" charset="-34"/>
              </a:rPr>
              <a:t> </a:t>
            </a:r>
            <a:r>
              <a:rPr lang="en-US" sz="2000" dirty="0">
                <a:solidFill>
                  <a:schemeClr val="accent6"/>
                </a:solidFill>
                <a:cs typeface="Angsana New" pitchFamily="18" charset="-34"/>
              </a:rPr>
              <a:t>= r;</a:t>
            </a:r>
          </a:p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    </a:t>
            </a:r>
            <a:r>
              <a:rPr lang="en-US" sz="2000" dirty="0" err="1" smtClean="0">
                <a:cs typeface="Angsana New" pitchFamily="18" charset="-34"/>
              </a:rPr>
              <a:t>updateHeightAVLNode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newRoot.right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 smtClean="0">
                <a:cs typeface="Angsana New" pitchFamily="18" charset="-34"/>
              </a:rPr>
              <a:t>updateHeightAVLNode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newRoot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return </a:t>
            </a:r>
            <a:r>
              <a:rPr lang="en-US" sz="2000" dirty="0" err="1">
                <a:cs typeface="Angsana New" pitchFamily="18" charset="-34"/>
              </a:rPr>
              <a:t>newRoot</a:t>
            </a:r>
            <a:r>
              <a:rPr lang="en-US" sz="2000" dirty="0">
                <a:cs typeface="Angsana New" pitchFamily="18" charset="-34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}</a:t>
            </a:r>
          </a:p>
        </p:txBody>
      </p:sp>
      <p:sp>
        <p:nvSpPr>
          <p:cNvPr id="1005619" name="Line 51"/>
          <p:cNvSpPr>
            <a:spLocks noChangeShapeType="1"/>
          </p:cNvSpPr>
          <p:nvPr/>
        </p:nvSpPr>
        <p:spPr bwMode="auto">
          <a:xfrm flipH="1">
            <a:off x="2559050" y="4492625"/>
            <a:ext cx="336550" cy="2413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1704975" y="4156075"/>
            <a:ext cx="2278063" cy="1920875"/>
            <a:chOff x="1074" y="2618"/>
            <a:chExt cx="1435" cy="1210"/>
          </a:xfrm>
        </p:grpSpPr>
        <p:sp>
          <p:nvSpPr>
            <p:cNvPr id="1005604" name="Oval 36"/>
            <p:cNvSpPr>
              <a:spLocks noChangeArrowheads="1"/>
            </p:cNvSpPr>
            <p:nvPr/>
          </p:nvSpPr>
          <p:spPr bwMode="auto">
            <a:xfrm>
              <a:off x="1408" y="2962"/>
              <a:ext cx="281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10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05605" name="Oval 37"/>
            <p:cNvSpPr>
              <a:spLocks noChangeArrowheads="1"/>
            </p:cNvSpPr>
            <p:nvPr/>
          </p:nvSpPr>
          <p:spPr bwMode="auto">
            <a:xfrm>
              <a:off x="1794" y="2618"/>
              <a:ext cx="281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20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05606" name="AutoShape 38"/>
            <p:cNvSpPr>
              <a:spLocks noChangeArrowheads="1"/>
            </p:cNvSpPr>
            <p:nvPr/>
          </p:nvSpPr>
          <p:spPr bwMode="auto">
            <a:xfrm>
              <a:off x="1074" y="3328"/>
              <a:ext cx="471" cy="5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005607" name="AutoShape 39"/>
            <p:cNvSpPr>
              <a:spLocks noChangeArrowheads="1"/>
            </p:cNvSpPr>
            <p:nvPr/>
          </p:nvSpPr>
          <p:spPr bwMode="auto">
            <a:xfrm>
              <a:off x="1573" y="3301"/>
              <a:ext cx="474" cy="45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005608" name="AutoShape 40"/>
            <p:cNvSpPr>
              <a:spLocks noChangeArrowheads="1"/>
            </p:cNvSpPr>
            <p:nvPr/>
          </p:nvSpPr>
          <p:spPr bwMode="auto">
            <a:xfrm>
              <a:off x="2036" y="3059"/>
              <a:ext cx="473" cy="502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99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3341" name="Line 52"/>
            <p:cNvSpPr>
              <a:spLocks noChangeShapeType="1"/>
            </p:cNvSpPr>
            <p:nvPr/>
          </p:nvSpPr>
          <p:spPr bwMode="auto">
            <a:xfrm>
              <a:off x="2054" y="2821"/>
              <a:ext cx="212" cy="2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Line 53"/>
            <p:cNvSpPr>
              <a:spLocks noChangeShapeType="1"/>
            </p:cNvSpPr>
            <p:nvPr/>
          </p:nvSpPr>
          <p:spPr bwMode="auto">
            <a:xfrm flipH="1">
              <a:off x="1306" y="3187"/>
              <a:ext cx="128" cy="1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5622" name="Line 54"/>
          <p:cNvSpPr>
            <a:spLocks noChangeShapeType="1"/>
          </p:cNvSpPr>
          <p:nvPr/>
        </p:nvSpPr>
        <p:spPr bwMode="auto">
          <a:xfrm>
            <a:off x="2640013" y="5032375"/>
            <a:ext cx="230187" cy="215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5625" name="Text Box 57"/>
          <p:cNvSpPr txBox="1">
            <a:spLocks noChangeArrowheads="1"/>
          </p:cNvSpPr>
          <p:nvPr/>
        </p:nvSpPr>
        <p:spPr bwMode="auto">
          <a:xfrm>
            <a:off x="2468563" y="4005263"/>
            <a:ext cx="366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r</a:t>
            </a:r>
            <a:endParaRPr lang="th-TH" sz="2400"/>
          </a:p>
        </p:txBody>
      </p:sp>
      <p:sp>
        <p:nvSpPr>
          <p:cNvPr id="1005626" name="Text Box 58"/>
          <p:cNvSpPr txBox="1">
            <a:spLocks noChangeArrowheads="1"/>
          </p:cNvSpPr>
          <p:nvPr/>
        </p:nvSpPr>
        <p:spPr bwMode="auto">
          <a:xfrm>
            <a:off x="766763" y="4624388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newRoot</a:t>
            </a:r>
            <a:endParaRPr lang="th-TH" sz="2400"/>
          </a:p>
        </p:txBody>
      </p:sp>
      <p:sp>
        <p:nvSpPr>
          <p:cNvPr id="1005627" name="Freeform 59"/>
          <p:cNvSpPr>
            <a:spLocks/>
          </p:cNvSpPr>
          <p:nvPr/>
        </p:nvSpPr>
        <p:spPr bwMode="auto">
          <a:xfrm>
            <a:off x="2746375" y="4502150"/>
            <a:ext cx="195263" cy="744538"/>
          </a:xfrm>
          <a:custGeom>
            <a:avLst/>
            <a:gdLst>
              <a:gd name="T0" fmla="*/ 78 w 123"/>
              <a:gd name="T1" fmla="*/ 0 h 469"/>
              <a:gd name="T2" fmla="*/ 16 w 123"/>
              <a:gd name="T3" fmla="*/ 62 h 469"/>
              <a:gd name="T4" fmla="*/ 16 w 123"/>
              <a:gd name="T5" fmla="*/ 141 h 469"/>
              <a:gd name="T6" fmla="*/ 113 w 123"/>
              <a:gd name="T7" fmla="*/ 230 h 469"/>
              <a:gd name="T8" fmla="*/ 78 w 123"/>
              <a:gd name="T9" fmla="*/ 469 h 4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3"/>
              <a:gd name="T16" fmla="*/ 0 h 469"/>
              <a:gd name="T17" fmla="*/ 123 w 123"/>
              <a:gd name="T18" fmla="*/ 469 h 4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3" h="469">
                <a:moveTo>
                  <a:pt x="78" y="0"/>
                </a:moveTo>
                <a:cubicBezTo>
                  <a:pt x="52" y="19"/>
                  <a:pt x="26" y="39"/>
                  <a:pt x="16" y="62"/>
                </a:cubicBezTo>
                <a:cubicBezTo>
                  <a:pt x="6" y="85"/>
                  <a:pt x="0" y="113"/>
                  <a:pt x="16" y="141"/>
                </a:cubicBezTo>
                <a:cubicBezTo>
                  <a:pt x="32" y="169"/>
                  <a:pt x="103" y="175"/>
                  <a:pt x="113" y="230"/>
                </a:cubicBezTo>
                <a:cubicBezTo>
                  <a:pt x="123" y="285"/>
                  <a:pt x="100" y="377"/>
                  <a:pt x="78" y="469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5628" name="Freeform 60"/>
          <p:cNvSpPr>
            <a:spLocks/>
          </p:cNvSpPr>
          <p:nvPr/>
        </p:nvSpPr>
        <p:spPr bwMode="auto">
          <a:xfrm>
            <a:off x="2471738" y="3951288"/>
            <a:ext cx="538162" cy="1184275"/>
          </a:xfrm>
          <a:custGeom>
            <a:avLst/>
            <a:gdLst>
              <a:gd name="T0" fmla="*/ 109 w 339"/>
              <a:gd name="T1" fmla="*/ 683 h 746"/>
              <a:gd name="T2" fmla="*/ 144 w 339"/>
              <a:gd name="T3" fmla="*/ 737 h 746"/>
              <a:gd name="T4" fmla="*/ 224 w 339"/>
              <a:gd name="T5" fmla="*/ 630 h 746"/>
              <a:gd name="T6" fmla="*/ 74 w 339"/>
              <a:gd name="T7" fmla="*/ 418 h 746"/>
              <a:gd name="T8" fmla="*/ 3 w 339"/>
              <a:gd name="T9" fmla="*/ 240 h 746"/>
              <a:gd name="T10" fmla="*/ 91 w 339"/>
              <a:gd name="T11" fmla="*/ 37 h 746"/>
              <a:gd name="T12" fmla="*/ 242 w 339"/>
              <a:gd name="T13" fmla="*/ 19 h 746"/>
              <a:gd name="T14" fmla="*/ 339 w 339"/>
              <a:gd name="T15" fmla="*/ 134 h 7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9"/>
              <a:gd name="T25" fmla="*/ 0 h 746"/>
              <a:gd name="T26" fmla="*/ 339 w 339"/>
              <a:gd name="T27" fmla="*/ 746 h 7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9" h="746">
                <a:moveTo>
                  <a:pt x="109" y="683"/>
                </a:moveTo>
                <a:cubicBezTo>
                  <a:pt x="117" y="714"/>
                  <a:pt x="125" y="746"/>
                  <a:pt x="144" y="737"/>
                </a:cubicBezTo>
                <a:cubicBezTo>
                  <a:pt x="163" y="728"/>
                  <a:pt x="236" y="683"/>
                  <a:pt x="224" y="630"/>
                </a:cubicBezTo>
                <a:cubicBezTo>
                  <a:pt x="212" y="577"/>
                  <a:pt x="111" y="483"/>
                  <a:pt x="74" y="418"/>
                </a:cubicBezTo>
                <a:cubicBezTo>
                  <a:pt x="37" y="353"/>
                  <a:pt x="0" y="303"/>
                  <a:pt x="3" y="240"/>
                </a:cubicBezTo>
                <a:cubicBezTo>
                  <a:pt x="6" y="177"/>
                  <a:pt x="51" y="74"/>
                  <a:pt x="91" y="37"/>
                </a:cubicBezTo>
                <a:cubicBezTo>
                  <a:pt x="131" y="0"/>
                  <a:pt x="201" y="3"/>
                  <a:pt x="242" y="19"/>
                </a:cubicBezTo>
                <a:cubicBezTo>
                  <a:pt x="283" y="35"/>
                  <a:pt x="323" y="118"/>
                  <a:pt x="339" y="134"/>
                </a:cubicBezTo>
              </a:path>
            </a:pathLst>
          </a:custGeom>
          <a:noFill/>
          <a:ln w="38100" cap="flat" cmpd="sng">
            <a:solidFill>
              <a:srgbClr val="0033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4348163" y="4019550"/>
            <a:ext cx="3262312" cy="2038350"/>
            <a:chOff x="2739" y="2532"/>
            <a:chExt cx="2055" cy="1284"/>
          </a:xfrm>
        </p:grpSpPr>
        <p:sp>
          <p:nvSpPr>
            <p:cNvPr id="13325" name="Freeform 42"/>
            <p:cNvSpPr>
              <a:spLocks/>
            </p:cNvSpPr>
            <p:nvPr/>
          </p:nvSpPr>
          <p:spPr bwMode="auto">
            <a:xfrm>
              <a:off x="3606" y="2727"/>
              <a:ext cx="650" cy="332"/>
            </a:xfrm>
            <a:custGeom>
              <a:avLst/>
              <a:gdLst>
                <a:gd name="T0" fmla="*/ 975 w 975"/>
                <a:gd name="T1" fmla="*/ 390 h 390"/>
                <a:gd name="T2" fmla="*/ 540 w 975"/>
                <a:gd name="T3" fmla="*/ 0 h 390"/>
                <a:gd name="T4" fmla="*/ 0 w 975"/>
                <a:gd name="T5" fmla="*/ 360 h 390"/>
                <a:gd name="T6" fmla="*/ 0 60000 65536"/>
                <a:gd name="T7" fmla="*/ 0 60000 65536"/>
                <a:gd name="T8" fmla="*/ 0 60000 65536"/>
                <a:gd name="T9" fmla="*/ 0 w 975"/>
                <a:gd name="T10" fmla="*/ 0 h 390"/>
                <a:gd name="T11" fmla="*/ 975 w 975"/>
                <a:gd name="T12" fmla="*/ 390 h 3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75" h="390">
                  <a:moveTo>
                    <a:pt x="975" y="390"/>
                  </a:moveTo>
                  <a:lnTo>
                    <a:pt x="540" y="0"/>
                  </a:lnTo>
                  <a:lnTo>
                    <a:pt x="0" y="360"/>
                  </a:lnTo>
                </a:path>
              </a:pathLst>
            </a:custGeom>
            <a:noFill/>
            <a:ln w="190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5611" name="Oval 43"/>
            <p:cNvSpPr>
              <a:spLocks noChangeArrowheads="1"/>
            </p:cNvSpPr>
            <p:nvPr/>
          </p:nvSpPr>
          <p:spPr bwMode="auto">
            <a:xfrm>
              <a:off x="4157" y="2957"/>
              <a:ext cx="280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20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05612" name="Oval 44"/>
            <p:cNvSpPr>
              <a:spLocks noChangeArrowheads="1"/>
            </p:cNvSpPr>
            <p:nvPr/>
          </p:nvSpPr>
          <p:spPr bwMode="auto">
            <a:xfrm>
              <a:off x="3840" y="2618"/>
              <a:ext cx="280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10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05613" name="AutoShape 45"/>
            <p:cNvSpPr>
              <a:spLocks noChangeArrowheads="1"/>
            </p:cNvSpPr>
            <p:nvPr/>
          </p:nvSpPr>
          <p:spPr bwMode="auto">
            <a:xfrm>
              <a:off x="3369" y="3034"/>
              <a:ext cx="472" cy="502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005614" name="AutoShape 46"/>
            <p:cNvSpPr>
              <a:spLocks noChangeArrowheads="1"/>
            </p:cNvSpPr>
            <p:nvPr/>
          </p:nvSpPr>
          <p:spPr bwMode="auto">
            <a:xfrm>
              <a:off x="3822" y="3340"/>
              <a:ext cx="473" cy="45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005615" name="AutoShape 47"/>
            <p:cNvSpPr>
              <a:spLocks noChangeArrowheads="1"/>
            </p:cNvSpPr>
            <p:nvPr/>
          </p:nvSpPr>
          <p:spPr bwMode="auto">
            <a:xfrm>
              <a:off x="4320" y="3314"/>
              <a:ext cx="474" cy="502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99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3331" name="AutoShape 48"/>
            <p:cNvSpPr>
              <a:spLocks noChangeArrowheads="1"/>
            </p:cNvSpPr>
            <p:nvPr/>
          </p:nvSpPr>
          <p:spPr bwMode="auto">
            <a:xfrm>
              <a:off x="2739" y="2945"/>
              <a:ext cx="394" cy="292"/>
            </a:xfrm>
            <a:prstGeom prst="rightArrow">
              <a:avLst>
                <a:gd name="adj1" fmla="val 50000"/>
                <a:gd name="adj2" fmla="val 33733"/>
              </a:avLst>
            </a:prstGeom>
            <a:gradFill rotWithShape="1">
              <a:gsLst>
                <a:gs pos="0">
                  <a:srgbClr val="595959"/>
                </a:gs>
                <a:gs pos="50000">
                  <a:srgbClr val="C0C0C0"/>
                </a:gs>
                <a:gs pos="100000">
                  <a:srgbClr val="595959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Line 49"/>
            <p:cNvSpPr>
              <a:spLocks noChangeShapeType="1"/>
            </p:cNvSpPr>
            <p:nvPr/>
          </p:nvSpPr>
          <p:spPr bwMode="auto">
            <a:xfrm>
              <a:off x="4082" y="2837"/>
              <a:ext cx="123" cy="153"/>
            </a:xfrm>
            <a:prstGeom prst="line">
              <a:avLst/>
            </a:prstGeom>
            <a:noFill/>
            <a:ln w="57150">
              <a:solidFill>
                <a:srgbClr val="00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3" name="Line 50"/>
            <p:cNvSpPr>
              <a:spLocks noChangeShapeType="1"/>
            </p:cNvSpPr>
            <p:nvPr/>
          </p:nvSpPr>
          <p:spPr bwMode="auto">
            <a:xfrm flipV="1">
              <a:off x="4063" y="3187"/>
              <a:ext cx="157" cy="15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Line 55"/>
            <p:cNvSpPr>
              <a:spLocks noChangeShapeType="1"/>
            </p:cNvSpPr>
            <p:nvPr/>
          </p:nvSpPr>
          <p:spPr bwMode="auto">
            <a:xfrm>
              <a:off x="4414" y="3170"/>
              <a:ext cx="144" cy="15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Text Box 63"/>
            <p:cNvSpPr txBox="1">
              <a:spLocks noChangeArrowheads="1"/>
            </p:cNvSpPr>
            <p:nvPr/>
          </p:nvSpPr>
          <p:spPr bwMode="auto">
            <a:xfrm>
              <a:off x="2947" y="2532"/>
              <a:ext cx="9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/>
                <a:t>newRoot</a:t>
              </a:r>
              <a:endParaRPr lang="th-TH" sz="2400"/>
            </a:p>
          </p:txBody>
        </p:sp>
      </p:grpSp>
      <p:sp>
        <p:nvSpPr>
          <p:cNvPr id="1005634" name="AutoShape 66"/>
          <p:cNvSpPr>
            <a:spLocks noChangeArrowheads="1"/>
          </p:cNvSpPr>
          <p:nvPr/>
        </p:nvSpPr>
        <p:spPr bwMode="auto">
          <a:xfrm>
            <a:off x="7284304" y="2002615"/>
            <a:ext cx="1533525" cy="758825"/>
          </a:xfrm>
          <a:prstGeom prst="roundRect">
            <a:avLst>
              <a:gd name="adj" fmla="val 35356"/>
            </a:avLst>
          </a:prstGeom>
          <a:gradFill rotWithShape="1">
            <a:gsLst>
              <a:gs pos="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0">
                <a:latin typeface="Times New Roman" pitchFamily="18" charset="0"/>
                <a:ea typeface="+mn-ea"/>
                <a:cs typeface="Tahoma" pitchFamily="34" charset="0"/>
                <a:sym typeface="Symbol" pitchFamily="18" charset="2"/>
              </a:rPr>
              <a:t></a:t>
            </a:r>
            <a:r>
              <a:rPr lang="en-US" sz="3600" b="0">
                <a:latin typeface="Times New Roman" pitchFamily="18" charset="0"/>
                <a:ea typeface="+mn-ea"/>
                <a:cs typeface="Tahoma" pitchFamily="34" charset="0"/>
              </a:rPr>
              <a:t>(1)</a:t>
            </a:r>
            <a:endParaRPr lang="th-TH" sz="3600" b="0">
              <a:latin typeface="Times New Roman" pitchFamily="18" charset="0"/>
              <a:ea typeface="+mn-ea"/>
              <a:cs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0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05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0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05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05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05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05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0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5619" grpId="0" uiExpand="1" animBg="1"/>
      <p:bldP spid="1005619" grpId="1" uiExpand="1" animBg="1"/>
      <p:bldP spid="1005622" grpId="0" uiExpand="1" animBg="1"/>
      <p:bldP spid="1005622" grpId="1" uiExpand="1" animBg="1"/>
      <p:bldP spid="1005625" grpId="0" uiExpand="1"/>
      <p:bldP spid="1005626" grpId="0" uiExpand="1"/>
      <p:bldP spid="1005627" grpId="0" uiExpand="1" animBg="1"/>
      <p:bldP spid="1005628" grpId="0" uiExpand="1" animBg="1"/>
      <p:bldP spid="10056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cs typeface="Tahoma" pitchFamily="34" charset="0"/>
              </a:rPr>
              <a:t>rotateRightChild</a:t>
            </a:r>
            <a:r>
              <a:rPr lang="en-US" dirty="0" smtClean="0">
                <a:solidFill>
                  <a:schemeClr val="tx1"/>
                </a:solidFill>
                <a:cs typeface="Tahoma" pitchFamily="34" charset="0"/>
              </a:rPr>
              <a:t>( r )</a:t>
            </a:r>
            <a:endParaRPr lang="th-TH" dirty="0" smtClean="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1007675" name="Text Box 59"/>
          <p:cNvSpPr txBox="1">
            <a:spLocks noChangeArrowheads="1"/>
          </p:cNvSpPr>
          <p:nvPr/>
        </p:nvSpPr>
        <p:spPr bwMode="auto">
          <a:xfrm>
            <a:off x="743590" y="767474"/>
            <a:ext cx="7826375" cy="3170099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public static 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>
                <a:cs typeface="Angsana New" pitchFamily="18" charset="-34"/>
              </a:rPr>
              <a:t>rotateRightChild</a:t>
            </a:r>
            <a:r>
              <a:rPr lang="en-US" sz="2000" dirty="0">
                <a:cs typeface="Angsana New" pitchFamily="18" charset="-34"/>
              </a:rPr>
              <a:t>(</a:t>
            </a: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r) {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</a:t>
            </a:r>
            <a:r>
              <a:rPr lang="en-US" sz="2000" dirty="0" err="1">
                <a:cs typeface="Angsana New" pitchFamily="18" charset="-34"/>
              </a:rPr>
              <a:t>newRoot</a:t>
            </a:r>
            <a:r>
              <a:rPr lang="en-US" sz="2000" dirty="0">
                <a:cs typeface="Angsana New" pitchFamily="18" charset="-34"/>
              </a:rPr>
              <a:t> = </a:t>
            </a:r>
            <a:r>
              <a:rPr lang="en-US" sz="2000" dirty="0" err="1" smtClean="0">
                <a:cs typeface="Angsana New" pitchFamily="18" charset="-34"/>
              </a:rPr>
              <a:t>r.right</a:t>
            </a:r>
            <a:r>
              <a:rPr lang="en-US" sz="2000" dirty="0">
                <a:cs typeface="Angsana New" pitchFamily="18" charset="-34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 smtClean="0">
                <a:solidFill>
                  <a:srgbClr val="FF0000"/>
                </a:solidFill>
                <a:cs typeface="Angsana New" pitchFamily="18" charset="-34"/>
              </a:rPr>
              <a:t>r.right</a:t>
            </a:r>
            <a:r>
              <a:rPr lang="en-US" sz="2000" dirty="0" smtClean="0">
                <a:solidFill>
                  <a:srgbClr val="FF0000"/>
                </a:solidFill>
                <a:cs typeface="Angsana New" pitchFamily="18" charset="-34"/>
              </a:rPr>
              <a:t> </a:t>
            </a:r>
            <a:r>
              <a:rPr lang="en-US" sz="2000" dirty="0">
                <a:solidFill>
                  <a:srgbClr val="FF0000"/>
                </a:solidFill>
                <a:cs typeface="Angsana New" pitchFamily="18" charset="-34"/>
              </a:rPr>
              <a:t>= </a:t>
            </a:r>
            <a:r>
              <a:rPr lang="en-US" sz="2000" dirty="0" err="1" smtClean="0">
                <a:solidFill>
                  <a:srgbClr val="FF0000"/>
                </a:solidFill>
                <a:cs typeface="Angsana New" pitchFamily="18" charset="-34"/>
              </a:rPr>
              <a:t>newRoot.left</a:t>
            </a:r>
            <a:r>
              <a:rPr lang="en-US" sz="2000" dirty="0">
                <a:solidFill>
                  <a:srgbClr val="FF0000"/>
                </a:solidFill>
                <a:cs typeface="Angsana New" pitchFamily="18" charset="-34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 smtClean="0">
                <a:solidFill>
                  <a:schemeClr val="accent6"/>
                </a:solidFill>
                <a:cs typeface="Angsana New" pitchFamily="18" charset="-34"/>
              </a:rPr>
              <a:t>newRoot.left</a:t>
            </a:r>
            <a:r>
              <a:rPr lang="en-US" sz="2000" dirty="0" smtClean="0">
                <a:solidFill>
                  <a:schemeClr val="accent6"/>
                </a:solidFill>
                <a:cs typeface="Angsana New" pitchFamily="18" charset="-34"/>
              </a:rPr>
              <a:t> </a:t>
            </a:r>
            <a:r>
              <a:rPr lang="en-US" sz="2000" dirty="0">
                <a:solidFill>
                  <a:schemeClr val="accent6"/>
                </a:solidFill>
                <a:cs typeface="Angsana New" pitchFamily="18" charset="-34"/>
              </a:rPr>
              <a:t>= r;</a:t>
            </a:r>
          </a:p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    </a:t>
            </a:r>
            <a:r>
              <a:rPr lang="en-US" sz="2000" dirty="0" err="1" smtClean="0">
                <a:cs typeface="Angsana New" pitchFamily="18" charset="-34"/>
              </a:rPr>
              <a:t>updateHeightAVLNode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newRoot.left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 smtClean="0">
                <a:cs typeface="Angsana New" pitchFamily="18" charset="-34"/>
              </a:rPr>
              <a:t>updateHeightAVLNode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newRoot</a:t>
            </a:r>
            <a:r>
              <a:rPr lang="en-US" sz="2000" dirty="0">
                <a:cs typeface="Angsana New" pitchFamily="18" charset="-34"/>
              </a:rPr>
              <a:t>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return </a:t>
            </a:r>
            <a:r>
              <a:rPr lang="en-US" sz="2000" dirty="0" err="1">
                <a:cs typeface="Angsana New" pitchFamily="18" charset="-34"/>
              </a:rPr>
              <a:t>newRoot</a:t>
            </a:r>
            <a:r>
              <a:rPr lang="en-US" sz="2000" dirty="0">
                <a:cs typeface="Angsana New" pitchFamily="18" charset="-34"/>
              </a:rPr>
              <a:t>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}</a:t>
            </a:r>
          </a:p>
        </p:txBody>
      </p:sp>
      <p:sp>
        <p:nvSpPr>
          <p:cNvPr id="1007676" name="Line 60"/>
          <p:cNvSpPr>
            <a:spLocks noChangeShapeType="1"/>
          </p:cNvSpPr>
          <p:nvPr/>
        </p:nvSpPr>
        <p:spPr bwMode="auto">
          <a:xfrm>
            <a:off x="2139950" y="4492625"/>
            <a:ext cx="336550" cy="241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 flipH="1">
            <a:off x="1052513" y="4156075"/>
            <a:ext cx="2278062" cy="1920875"/>
            <a:chOff x="1074" y="2618"/>
            <a:chExt cx="1435" cy="1210"/>
          </a:xfrm>
        </p:grpSpPr>
        <p:sp>
          <p:nvSpPr>
            <p:cNvPr id="1007678" name="Oval 62"/>
            <p:cNvSpPr>
              <a:spLocks noChangeArrowheads="1"/>
            </p:cNvSpPr>
            <p:nvPr/>
          </p:nvSpPr>
          <p:spPr bwMode="auto">
            <a:xfrm>
              <a:off x="1408" y="2962"/>
              <a:ext cx="281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20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07679" name="Oval 63"/>
            <p:cNvSpPr>
              <a:spLocks noChangeArrowheads="1"/>
            </p:cNvSpPr>
            <p:nvPr/>
          </p:nvSpPr>
          <p:spPr bwMode="auto">
            <a:xfrm>
              <a:off x="1794" y="2618"/>
              <a:ext cx="281" cy="280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10</a:t>
              </a:r>
              <a:endParaRPr lang="th-TH" sz="3600">
                <a:ea typeface="+mn-ea"/>
                <a:cs typeface="Tahoma" pitchFamily="34" charset="0"/>
              </a:endParaRPr>
            </a:p>
          </p:txBody>
        </p:sp>
        <p:sp>
          <p:nvSpPr>
            <p:cNvPr id="1007680" name="AutoShape 64"/>
            <p:cNvSpPr>
              <a:spLocks noChangeArrowheads="1"/>
            </p:cNvSpPr>
            <p:nvPr/>
          </p:nvSpPr>
          <p:spPr bwMode="auto">
            <a:xfrm>
              <a:off x="1074" y="3328"/>
              <a:ext cx="471" cy="50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99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007681" name="AutoShape 65"/>
            <p:cNvSpPr>
              <a:spLocks noChangeArrowheads="1"/>
            </p:cNvSpPr>
            <p:nvPr/>
          </p:nvSpPr>
          <p:spPr bwMode="auto">
            <a:xfrm>
              <a:off x="1573" y="3301"/>
              <a:ext cx="474" cy="45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007682" name="AutoShape 66"/>
            <p:cNvSpPr>
              <a:spLocks noChangeArrowheads="1"/>
            </p:cNvSpPr>
            <p:nvPr/>
          </p:nvSpPr>
          <p:spPr bwMode="auto">
            <a:xfrm>
              <a:off x="2036" y="3059"/>
              <a:ext cx="473" cy="502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DDDDDD">
                    <a:gamma/>
                    <a:shade val="76078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76078"/>
                    <a:invGamma/>
                  </a:srgb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lnSpc>
                  <a:spcPct val="80000"/>
                </a:lnSpc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Tahoma" pitchFamily="34" charset="0"/>
              </a:endParaRPr>
            </a:p>
          </p:txBody>
        </p:sp>
        <p:sp>
          <p:nvSpPr>
            <p:cNvPr id="14366" name="Line 67"/>
            <p:cNvSpPr>
              <a:spLocks noChangeShapeType="1"/>
            </p:cNvSpPr>
            <p:nvPr/>
          </p:nvSpPr>
          <p:spPr bwMode="auto">
            <a:xfrm>
              <a:off x="2054" y="2821"/>
              <a:ext cx="212" cy="2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Line 68"/>
            <p:cNvSpPr>
              <a:spLocks noChangeShapeType="1"/>
            </p:cNvSpPr>
            <p:nvPr/>
          </p:nvSpPr>
          <p:spPr bwMode="auto">
            <a:xfrm flipH="1">
              <a:off x="1306" y="3187"/>
              <a:ext cx="128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7685" name="Line 69"/>
          <p:cNvSpPr>
            <a:spLocks noChangeShapeType="1"/>
          </p:cNvSpPr>
          <p:nvPr/>
        </p:nvSpPr>
        <p:spPr bwMode="auto">
          <a:xfrm flipH="1">
            <a:off x="2165350" y="5032375"/>
            <a:ext cx="230188" cy="2159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7686" name="Text Box 70"/>
          <p:cNvSpPr txBox="1">
            <a:spLocks noChangeArrowheads="1"/>
          </p:cNvSpPr>
          <p:nvPr/>
        </p:nvSpPr>
        <p:spPr bwMode="auto">
          <a:xfrm flipH="1">
            <a:off x="2200275" y="4005263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r</a:t>
            </a:r>
            <a:endParaRPr lang="th-TH" sz="2400"/>
          </a:p>
        </p:txBody>
      </p:sp>
      <p:sp>
        <p:nvSpPr>
          <p:cNvPr id="1007687" name="Text Box 71"/>
          <p:cNvSpPr txBox="1">
            <a:spLocks noChangeArrowheads="1"/>
          </p:cNvSpPr>
          <p:nvPr/>
        </p:nvSpPr>
        <p:spPr bwMode="auto">
          <a:xfrm flipH="1">
            <a:off x="2789238" y="4624388"/>
            <a:ext cx="1479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newRoot</a:t>
            </a:r>
            <a:endParaRPr lang="th-TH" sz="2400"/>
          </a:p>
        </p:txBody>
      </p:sp>
      <p:sp>
        <p:nvSpPr>
          <p:cNvPr id="1007688" name="Freeform 72"/>
          <p:cNvSpPr>
            <a:spLocks/>
          </p:cNvSpPr>
          <p:nvPr/>
        </p:nvSpPr>
        <p:spPr bwMode="auto">
          <a:xfrm flipH="1">
            <a:off x="2093913" y="4502150"/>
            <a:ext cx="195262" cy="744538"/>
          </a:xfrm>
          <a:custGeom>
            <a:avLst/>
            <a:gdLst>
              <a:gd name="T0" fmla="*/ 78 w 123"/>
              <a:gd name="T1" fmla="*/ 0 h 469"/>
              <a:gd name="T2" fmla="*/ 16 w 123"/>
              <a:gd name="T3" fmla="*/ 62 h 469"/>
              <a:gd name="T4" fmla="*/ 16 w 123"/>
              <a:gd name="T5" fmla="*/ 141 h 469"/>
              <a:gd name="T6" fmla="*/ 113 w 123"/>
              <a:gd name="T7" fmla="*/ 230 h 469"/>
              <a:gd name="T8" fmla="*/ 78 w 123"/>
              <a:gd name="T9" fmla="*/ 469 h 4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3"/>
              <a:gd name="T16" fmla="*/ 0 h 469"/>
              <a:gd name="T17" fmla="*/ 123 w 123"/>
              <a:gd name="T18" fmla="*/ 469 h 4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3" h="469">
                <a:moveTo>
                  <a:pt x="78" y="0"/>
                </a:moveTo>
                <a:cubicBezTo>
                  <a:pt x="52" y="19"/>
                  <a:pt x="26" y="39"/>
                  <a:pt x="16" y="62"/>
                </a:cubicBezTo>
                <a:cubicBezTo>
                  <a:pt x="6" y="85"/>
                  <a:pt x="0" y="113"/>
                  <a:pt x="16" y="141"/>
                </a:cubicBezTo>
                <a:cubicBezTo>
                  <a:pt x="32" y="169"/>
                  <a:pt x="103" y="175"/>
                  <a:pt x="113" y="230"/>
                </a:cubicBezTo>
                <a:cubicBezTo>
                  <a:pt x="123" y="285"/>
                  <a:pt x="100" y="377"/>
                  <a:pt x="78" y="469"/>
                </a:cubicBezTo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07689" name="Freeform 73"/>
          <p:cNvSpPr>
            <a:spLocks/>
          </p:cNvSpPr>
          <p:nvPr/>
        </p:nvSpPr>
        <p:spPr bwMode="auto">
          <a:xfrm flipH="1">
            <a:off x="2025650" y="3951288"/>
            <a:ext cx="538163" cy="1184275"/>
          </a:xfrm>
          <a:custGeom>
            <a:avLst/>
            <a:gdLst>
              <a:gd name="T0" fmla="*/ 109 w 339"/>
              <a:gd name="T1" fmla="*/ 683 h 746"/>
              <a:gd name="T2" fmla="*/ 144 w 339"/>
              <a:gd name="T3" fmla="*/ 737 h 746"/>
              <a:gd name="T4" fmla="*/ 224 w 339"/>
              <a:gd name="T5" fmla="*/ 630 h 746"/>
              <a:gd name="T6" fmla="*/ 74 w 339"/>
              <a:gd name="T7" fmla="*/ 418 h 746"/>
              <a:gd name="T8" fmla="*/ 3 w 339"/>
              <a:gd name="T9" fmla="*/ 240 h 746"/>
              <a:gd name="T10" fmla="*/ 91 w 339"/>
              <a:gd name="T11" fmla="*/ 37 h 746"/>
              <a:gd name="T12" fmla="*/ 242 w 339"/>
              <a:gd name="T13" fmla="*/ 19 h 746"/>
              <a:gd name="T14" fmla="*/ 339 w 339"/>
              <a:gd name="T15" fmla="*/ 134 h 74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39"/>
              <a:gd name="T25" fmla="*/ 0 h 746"/>
              <a:gd name="T26" fmla="*/ 339 w 339"/>
              <a:gd name="T27" fmla="*/ 746 h 74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39" h="746">
                <a:moveTo>
                  <a:pt x="109" y="683"/>
                </a:moveTo>
                <a:cubicBezTo>
                  <a:pt x="117" y="714"/>
                  <a:pt x="125" y="746"/>
                  <a:pt x="144" y="737"/>
                </a:cubicBezTo>
                <a:cubicBezTo>
                  <a:pt x="163" y="728"/>
                  <a:pt x="236" y="683"/>
                  <a:pt x="224" y="630"/>
                </a:cubicBezTo>
                <a:cubicBezTo>
                  <a:pt x="212" y="577"/>
                  <a:pt x="111" y="483"/>
                  <a:pt x="74" y="418"/>
                </a:cubicBezTo>
                <a:cubicBezTo>
                  <a:pt x="37" y="353"/>
                  <a:pt x="0" y="303"/>
                  <a:pt x="3" y="240"/>
                </a:cubicBezTo>
                <a:cubicBezTo>
                  <a:pt x="6" y="177"/>
                  <a:pt x="51" y="74"/>
                  <a:pt x="91" y="37"/>
                </a:cubicBezTo>
                <a:cubicBezTo>
                  <a:pt x="131" y="0"/>
                  <a:pt x="201" y="3"/>
                  <a:pt x="242" y="19"/>
                </a:cubicBezTo>
                <a:cubicBezTo>
                  <a:pt x="283" y="35"/>
                  <a:pt x="323" y="118"/>
                  <a:pt x="339" y="134"/>
                </a:cubicBezTo>
              </a:path>
            </a:pathLst>
          </a:custGeom>
          <a:noFill/>
          <a:ln w="38100" cap="flat" cmpd="sng">
            <a:solidFill>
              <a:srgbClr val="003399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4405313" y="4019550"/>
            <a:ext cx="3690937" cy="2038350"/>
            <a:chOff x="2775" y="2532"/>
            <a:chExt cx="2325" cy="1284"/>
          </a:xfrm>
        </p:grpSpPr>
        <p:sp>
          <p:nvSpPr>
            <p:cNvPr id="14349" name="AutoShape 81"/>
            <p:cNvSpPr>
              <a:spLocks noChangeArrowheads="1"/>
            </p:cNvSpPr>
            <p:nvPr/>
          </p:nvSpPr>
          <p:spPr bwMode="auto">
            <a:xfrm>
              <a:off x="2775" y="2945"/>
              <a:ext cx="394" cy="292"/>
            </a:xfrm>
            <a:prstGeom prst="rightArrow">
              <a:avLst>
                <a:gd name="adj1" fmla="val 50000"/>
                <a:gd name="adj2" fmla="val 33733"/>
              </a:avLst>
            </a:prstGeom>
            <a:gradFill rotWithShape="1">
              <a:gsLst>
                <a:gs pos="0">
                  <a:srgbClr val="595959"/>
                </a:gs>
                <a:gs pos="50000">
                  <a:srgbClr val="C0C0C0"/>
                </a:gs>
                <a:gs pos="100000">
                  <a:srgbClr val="595959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0" name="Group 87"/>
            <p:cNvGrpSpPr>
              <a:grpSpLocks/>
            </p:cNvGrpSpPr>
            <p:nvPr/>
          </p:nvGrpSpPr>
          <p:grpSpPr bwMode="auto">
            <a:xfrm flipH="1">
              <a:off x="3253" y="2532"/>
              <a:ext cx="1847" cy="1284"/>
              <a:chOff x="2947" y="2532"/>
              <a:chExt cx="1847" cy="1284"/>
            </a:xfrm>
          </p:grpSpPr>
          <p:sp>
            <p:nvSpPr>
              <p:cNvPr id="14351" name="Freeform 75"/>
              <p:cNvSpPr>
                <a:spLocks/>
              </p:cNvSpPr>
              <p:nvPr/>
            </p:nvSpPr>
            <p:spPr bwMode="auto">
              <a:xfrm>
                <a:off x="3606" y="2727"/>
                <a:ext cx="650" cy="332"/>
              </a:xfrm>
              <a:custGeom>
                <a:avLst/>
                <a:gdLst>
                  <a:gd name="T0" fmla="*/ 975 w 975"/>
                  <a:gd name="T1" fmla="*/ 390 h 390"/>
                  <a:gd name="T2" fmla="*/ 540 w 975"/>
                  <a:gd name="T3" fmla="*/ 0 h 390"/>
                  <a:gd name="T4" fmla="*/ 0 w 975"/>
                  <a:gd name="T5" fmla="*/ 360 h 390"/>
                  <a:gd name="T6" fmla="*/ 0 60000 65536"/>
                  <a:gd name="T7" fmla="*/ 0 60000 65536"/>
                  <a:gd name="T8" fmla="*/ 0 60000 65536"/>
                  <a:gd name="T9" fmla="*/ 0 w 975"/>
                  <a:gd name="T10" fmla="*/ 0 h 390"/>
                  <a:gd name="T11" fmla="*/ 975 w 975"/>
                  <a:gd name="T12" fmla="*/ 390 h 39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975" h="390">
                    <a:moveTo>
                      <a:pt x="975" y="390"/>
                    </a:moveTo>
                    <a:lnTo>
                      <a:pt x="540" y="0"/>
                    </a:lnTo>
                    <a:lnTo>
                      <a:pt x="0" y="3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7692" name="Oval 76"/>
              <p:cNvSpPr>
                <a:spLocks noChangeArrowheads="1"/>
              </p:cNvSpPr>
              <p:nvPr/>
            </p:nvSpPr>
            <p:spPr bwMode="auto">
              <a:xfrm>
                <a:off x="4157" y="2957"/>
                <a:ext cx="280" cy="280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rgbClr val="DDDDDD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10</a:t>
                </a:r>
                <a:endParaRPr lang="th-TH" sz="36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7693" name="Oval 77"/>
              <p:cNvSpPr>
                <a:spLocks noChangeArrowheads="1"/>
              </p:cNvSpPr>
              <p:nvPr/>
            </p:nvSpPr>
            <p:spPr bwMode="auto">
              <a:xfrm>
                <a:off x="3840" y="2618"/>
                <a:ext cx="280" cy="280"/>
              </a:xfrm>
              <a:prstGeom prst="ellipse">
                <a:avLst/>
              </a:prstGeom>
              <a:gradFill rotWithShape="1">
                <a:gsLst>
                  <a:gs pos="0">
                    <a:srgbClr val="DDDDDD"/>
                  </a:gs>
                  <a:gs pos="100000">
                    <a:srgbClr val="DDDDDD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20</a:t>
                </a:r>
                <a:endParaRPr lang="th-TH" sz="36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7694" name="AutoShape 78"/>
              <p:cNvSpPr>
                <a:spLocks noChangeArrowheads="1"/>
              </p:cNvSpPr>
              <p:nvPr/>
            </p:nvSpPr>
            <p:spPr bwMode="auto">
              <a:xfrm>
                <a:off x="3369" y="3034"/>
                <a:ext cx="472" cy="502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DDDDDD">
                      <a:gamma/>
                      <a:shade val="76078"/>
                      <a:invGamma/>
                    </a:srgbClr>
                  </a:gs>
                  <a:gs pos="50000">
                    <a:srgbClr val="DDDDDD"/>
                  </a:gs>
                  <a:gs pos="100000">
                    <a:srgbClr val="DDDDDD">
                      <a:gamma/>
                      <a:shade val="76078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99</a:t>
                </a:r>
                <a:endParaRPr lang="th-TH" sz="24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7695" name="AutoShape 79"/>
              <p:cNvSpPr>
                <a:spLocks noChangeArrowheads="1"/>
              </p:cNvSpPr>
              <p:nvPr/>
            </p:nvSpPr>
            <p:spPr bwMode="auto">
              <a:xfrm>
                <a:off x="3822" y="3340"/>
                <a:ext cx="473" cy="457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DDDDDD">
                      <a:gamma/>
                      <a:shade val="76078"/>
                      <a:invGamma/>
                    </a:srgbClr>
                  </a:gs>
                  <a:gs pos="50000">
                    <a:srgbClr val="DDDDDD"/>
                  </a:gs>
                  <a:gs pos="100000">
                    <a:srgbClr val="DDDDDD">
                      <a:gamma/>
                      <a:shade val="76078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15</a:t>
                </a:r>
                <a:endParaRPr lang="th-TH" sz="24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7696" name="AutoShape 80"/>
              <p:cNvSpPr>
                <a:spLocks noChangeArrowheads="1"/>
              </p:cNvSpPr>
              <p:nvPr/>
            </p:nvSpPr>
            <p:spPr bwMode="auto">
              <a:xfrm>
                <a:off x="4320" y="3314"/>
                <a:ext cx="474" cy="502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rgbClr val="DDDDDD">
                      <a:gamma/>
                      <a:shade val="76078"/>
                      <a:invGamma/>
                    </a:srgbClr>
                  </a:gs>
                  <a:gs pos="50000">
                    <a:srgbClr val="DDDDDD"/>
                  </a:gs>
                  <a:gs pos="100000">
                    <a:srgbClr val="DDDDDD">
                      <a:gamma/>
                      <a:shade val="76078"/>
                      <a:invGamma/>
                    </a:srgb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lnSpc>
                    <a:spcPct val="80000"/>
                  </a:lnSpc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5</a:t>
                </a:r>
                <a:endParaRPr lang="th-TH" sz="24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4357" name="Line 82"/>
              <p:cNvSpPr>
                <a:spLocks noChangeShapeType="1"/>
              </p:cNvSpPr>
              <p:nvPr/>
            </p:nvSpPr>
            <p:spPr bwMode="auto">
              <a:xfrm>
                <a:off x="4082" y="2837"/>
                <a:ext cx="123" cy="153"/>
              </a:xfrm>
              <a:prstGeom prst="line">
                <a:avLst/>
              </a:prstGeom>
              <a:noFill/>
              <a:ln w="57150">
                <a:solidFill>
                  <a:srgbClr val="003399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8" name="Line 83"/>
              <p:cNvSpPr>
                <a:spLocks noChangeShapeType="1"/>
              </p:cNvSpPr>
              <p:nvPr/>
            </p:nvSpPr>
            <p:spPr bwMode="auto">
              <a:xfrm flipV="1">
                <a:off x="4063" y="3187"/>
                <a:ext cx="157" cy="15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9" name="Line 84"/>
              <p:cNvSpPr>
                <a:spLocks noChangeShapeType="1"/>
              </p:cNvSpPr>
              <p:nvPr/>
            </p:nvSpPr>
            <p:spPr bwMode="auto">
              <a:xfrm>
                <a:off x="4414" y="3170"/>
                <a:ext cx="144" cy="153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Text Box 85"/>
              <p:cNvSpPr txBox="1">
                <a:spLocks noChangeArrowheads="1"/>
              </p:cNvSpPr>
              <p:nvPr/>
            </p:nvSpPr>
            <p:spPr bwMode="auto">
              <a:xfrm>
                <a:off x="2947" y="2532"/>
                <a:ext cx="93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/>
                  <a:t>newRoot</a:t>
                </a:r>
                <a:endParaRPr lang="th-TH" sz="2400"/>
              </a:p>
            </p:txBody>
          </p:sp>
        </p:grpSp>
      </p:grpSp>
      <p:sp>
        <p:nvSpPr>
          <p:cNvPr id="1007705" name="AutoShape 89"/>
          <p:cNvSpPr>
            <a:spLocks noChangeArrowheads="1"/>
          </p:cNvSpPr>
          <p:nvPr/>
        </p:nvSpPr>
        <p:spPr bwMode="auto">
          <a:xfrm>
            <a:off x="6788957" y="2547183"/>
            <a:ext cx="1533525" cy="758825"/>
          </a:xfrm>
          <a:prstGeom prst="roundRect">
            <a:avLst>
              <a:gd name="adj" fmla="val 35356"/>
            </a:avLst>
          </a:prstGeom>
          <a:gradFill rotWithShape="1">
            <a:gsLst>
              <a:gs pos="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0">
                <a:latin typeface="Times New Roman" pitchFamily="18" charset="0"/>
                <a:ea typeface="+mn-ea"/>
                <a:cs typeface="Tahoma" pitchFamily="34" charset="0"/>
                <a:sym typeface="Symbol" pitchFamily="18" charset="2"/>
              </a:rPr>
              <a:t></a:t>
            </a:r>
            <a:r>
              <a:rPr lang="en-US" sz="3600" b="0">
                <a:latin typeface="Times New Roman" pitchFamily="18" charset="0"/>
                <a:ea typeface="+mn-ea"/>
                <a:cs typeface="Tahoma" pitchFamily="34" charset="0"/>
              </a:rPr>
              <a:t>(1)</a:t>
            </a:r>
            <a:endParaRPr lang="th-TH" sz="3600" b="0">
              <a:latin typeface="Times New Roman" pitchFamily="18" charset="0"/>
              <a:ea typeface="+mn-ea"/>
              <a:cs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0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0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07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0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007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0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07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07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077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0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7676" grpId="0" animBg="1"/>
      <p:bldP spid="1007676" grpId="1" animBg="1"/>
      <p:bldP spid="1007685" grpId="0" animBg="1"/>
      <p:bldP spid="1007685" grpId="1" animBg="1"/>
      <p:bldP spid="1007686" grpId="0"/>
      <p:bldP spid="1007687" grpId="0"/>
      <p:bldP spid="1007688" grpId="0" animBg="1"/>
      <p:bldP spid="1007689" grpId="0" animBg="1"/>
      <p:bldP spid="100770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Add and remove use rebalance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1069059" name="Text Box 3"/>
          <p:cNvSpPr txBox="1">
            <a:spLocks noChangeArrowheads="1"/>
          </p:cNvSpPr>
          <p:nvPr/>
        </p:nvSpPr>
        <p:spPr bwMode="auto">
          <a:xfrm>
            <a:off x="866775" y="736979"/>
            <a:ext cx="7491413" cy="594008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class </a:t>
            </a:r>
            <a:r>
              <a:rPr lang="en-US" sz="2000" dirty="0" err="1" smtClean="0">
                <a:cs typeface="Angsana New" pitchFamily="18" charset="-34"/>
              </a:rPr>
              <a:t>AVLTree</a:t>
            </a:r>
            <a:r>
              <a:rPr lang="en-US" sz="2000" dirty="0" smtClean="0">
                <a:cs typeface="Angsana New" pitchFamily="18" charset="-34"/>
              </a:rPr>
              <a:t>{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n;</a:t>
            </a:r>
          </a:p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public </a:t>
            </a:r>
            <a:r>
              <a:rPr lang="en-US" sz="2000" dirty="0" err="1" smtClean="0">
                <a:cs typeface="Angsana New" pitchFamily="18" charset="-34"/>
              </a:rPr>
              <a:t>AVLTree</a:t>
            </a:r>
            <a:r>
              <a:rPr lang="en-US" sz="2000" dirty="0" smtClean="0">
                <a:cs typeface="Angsana New" pitchFamily="18" charset="-34"/>
              </a:rPr>
              <a:t>(){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n = null;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}</a:t>
            </a:r>
          </a:p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 err="1" smtClean="0">
                <a:cs typeface="Angsana New" pitchFamily="18" charset="-34"/>
              </a:rPr>
              <a:t>insertAVL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r, </a:t>
            </a:r>
            <a:r>
              <a:rPr lang="en-US" sz="2000" dirty="0" err="1">
                <a:cs typeface="Angsana New" pitchFamily="18" charset="-34"/>
              </a:rPr>
              <a:t>DType</a:t>
            </a:r>
            <a:r>
              <a:rPr lang="en-US" sz="2000" dirty="0">
                <a:cs typeface="Angsana New" pitchFamily="18" charset="-34"/>
              </a:rPr>
              <a:t> x) </a:t>
            </a:r>
            <a:r>
              <a:rPr lang="en-US" sz="2000" dirty="0" smtClean="0">
                <a:cs typeface="Angsana New" pitchFamily="18" charset="-34"/>
              </a:rPr>
              <a:t>{	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	… //same as insert in BST</a:t>
            </a: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FF0000"/>
                </a:solidFill>
                <a:cs typeface="Angsana New" pitchFamily="18" charset="-34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cs typeface="Angsana New" pitchFamily="18" charset="-34"/>
              </a:rPr>
              <a:t>   r </a:t>
            </a:r>
            <a:r>
              <a:rPr lang="en-US" sz="2000" dirty="0">
                <a:solidFill>
                  <a:srgbClr val="FF0000"/>
                </a:solidFill>
                <a:cs typeface="Angsana New" pitchFamily="18" charset="-34"/>
              </a:rPr>
              <a:t>= rebalance(r);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return r;</a:t>
            </a:r>
          </a:p>
          <a:p>
            <a:pPr>
              <a:spcBef>
                <a:spcPct val="0"/>
              </a:spcBef>
            </a:pPr>
            <a:r>
              <a:rPr lang="en-US" sz="2000" dirty="0" smtClean="0">
                <a:cs typeface="Angsana New" pitchFamily="18" charset="-34"/>
              </a:rPr>
              <a:t>}</a:t>
            </a:r>
          </a:p>
          <a:p>
            <a:pPr>
              <a:spcBef>
                <a:spcPct val="0"/>
              </a:spcBef>
            </a:pPr>
            <a:endParaRPr lang="en-US" sz="2000" dirty="0" smtClean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 err="1">
                <a:cs typeface="Angsana New" pitchFamily="18" charset="-34"/>
              </a:rPr>
              <a:t>AVLNode</a:t>
            </a:r>
            <a:r>
              <a:rPr lang="en-US" sz="2000" dirty="0">
                <a:cs typeface="Angsana New" pitchFamily="18" charset="-34"/>
              </a:rPr>
              <a:t> </a:t>
            </a:r>
            <a:r>
              <a:rPr lang="en-US" sz="2000" dirty="0" err="1" smtClean="0">
                <a:cs typeface="Angsana New" pitchFamily="18" charset="-34"/>
              </a:rPr>
              <a:t>removeAVL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r, </a:t>
            </a:r>
            <a:r>
              <a:rPr lang="en-US" sz="2000" dirty="0" err="1">
                <a:cs typeface="Angsana New" pitchFamily="18" charset="-34"/>
              </a:rPr>
              <a:t>DType</a:t>
            </a:r>
            <a:r>
              <a:rPr lang="en-US" sz="2000" dirty="0">
                <a:cs typeface="Angsana New" pitchFamily="18" charset="-34"/>
              </a:rPr>
              <a:t> x) </a:t>
            </a:r>
            <a:r>
              <a:rPr lang="en-US" sz="2000" dirty="0" smtClean="0">
                <a:cs typeface="Angsana New" pitchFamily="18" charset="-34"/>
              </a:rPr>
              <a:t>{</a:t>
            </a:r>
            <a:endParaRPr lang="en-US" sz="2000" dirty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... // same as </a:t>
            </a:r>
            <a:r>
              <a:rPr lang="en-US" sz="2000" dirty="0" smtClean="0">
                <a:cs typeface="Angsana New" pitchFamily="18" charset="-34"/>
              </a:rPr>
              <a:t>remove in BST</a:t>
            </a:r>
            <a:endParaRPr lang="en-US" sz="2000" dirty="0">
              <a:cs typeface="Angsana New" pitchFamily="18" charset="-34"/>
            </a:endParaRPr>
          </a:p>
          <a:p>
            <a:pPr>
              <a:spcBef>
                <a:spcPct val="0"/>
              </a:spcBef>
            </a:pPr>
            <a:r>
              <a:rPr lang="en-US" sz="2000" dirty="0">
                <a:solidFill>
                  <a:srgbClr val="FF0000"/>
                </a:solidFill>
                <a:cs typeface="Angsana New" pitchFamily="18" charset="-34"/>
              </a:rPr>
              <a:t>    r = rebalance(r);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    return r;</a:t>
            </a:r>
          </a:p>
          <a:p>
            <a:pPr>
              <a:spcBef>
                <a:spcPct val="0"/>
              </a:spcBef>
            </a:pPr>
            <a:r>
              <a:rPr lang="en-US" sz="2000" dirty="0">
                <a:cs typeface="Angsana New" pitchFamily="18" charset="-34"/>
              </a:rPr>
              <a:t>}</a:t>
            </a:r>
          </a:p>
          <a:p>
            <a:pPr>
              <a:spcBef>
                <a:spcPct val="0"/>
              </a:spcBef>
            </a:pPr>
            <a:endParaRPr lang="en-US" sz="2000" dirty="0">
              <a:cs typeface="Angsana New" pitchFamily="18" charset="-34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90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6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69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69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6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69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69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69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69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690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0690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690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690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690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0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690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9059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45"/>
          <p:cNvSpPr>
            <a:spLocks noChangeArrowheads="1"/>
          </p:cNvSpPr>
          <p:nvPr/>
        </p:nvSpPr>
        <p:spPr bwMode="auto">
          <a:xfrm>
            <a:off x="549275" y="969963"/>
            <a:ext cx="8045450" cy="24765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246"/>
          <p:cNvSpPr>
            <a:spLocks noChangeArrowheads="1"/>
          </p:cNvSpPr>
          <p:nvPr/>
        </p:nvSpPr>
        <p:spPr bwMode="auto">
          <a:xfrm>
            <a:off x="3136900" y="957263"/>
            <a:ext cx="2884488" cy="2489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74342" name="AutoShape 166"/>
          <p:cNvSpPr>
            <a:spLocks noChangeArrowheads="1"/>
          </p:cNvSpPr>
          <p:nvPr/>
        </p:nvSpPr>
        <p:spPr bwMode="auto">
          <a:xfrm>
            <a:off x="2320925" y="3765550"/>
            <a:ext cx="4498975" cy="2108200"/>
          </a:xfrm>
          <a:prstGeom prst="roundRect">
            <a:avLst>
              <a:gd name="adj" fmla="val 1020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rebalance : 1</a:t>
            </a:r>
            <a:r>
              <a:rPr lang="en-US" baseline="30000" dirty="0" smtClean="0">
                <a:solidFill>
                  <a:schemeClr val="tx1"/>
                </a:solidFill>
              </a:rPr>
              <a:t>st</a:t>
            </a:r>
            <a:r>
              <a:rPr lang="en-US" dirty="0" smtClean="0">
                <a:solidFill>
                  <a:schemeClr val="tx1"/>
                </a:solidFill>
              </a:rPr>
              <a:t> case</a:t>
            </a:r>
            <a:endParaRPr lang="th-TH" dirty="0" smtClean="0">
              <a:solidFill>
                <a:schemeClr val="tx1"/>
              </a:solidFill>
            </a:endParaRP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901700" y="1055688"/>
            <a:ext cx="1597025" cy="1679575"/>
            <a:chOff x="729" y="745"/>
            <a:chExt cx="1006" cy="1058"/>
          </a:xfrm>
        </p:grpSpPr>
        <p:sp>
          <p:nvSpPr>
            <p:cNvPr id="17512" name="Freeform 16"/>
            <p:cNvSpPr>
              <a:spLocks/>
            </p:cNvSpPr>
            <p:nvPr/>
          </p:nvSpPr>
          <p:spPr bwMode="auto">
            <a:xfrm>
              <a:off x="851" y="966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Line 15"/>
            <p:cNvSpPr>
              <a:spLocks noChangeShapeType="1"/>
            </p:cNvSpPr>
            <p:nvPr/>
          </p:nvSpPr>
          <p:spPr bwMode="auto">
            <a:xfrm>
              <a:off x="1090" y="1329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183" name="Oval 7"/>
            <p:cNvSpPr>
              <a:spLocks noChangeArrowheads="1"/>
            </p:cNvSpPr>
            <p:nvPr/>
          </p:nvSpPr>
          <p:spPr bwMode="auto">
            <a:xfrm>
              <a:off x="1207" y="83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184" name="Oval 8"/>
            <p:cNvSpPr>
              <a:spLocks noChangeArrowheads="1"/>
            </p:cNvSpPr>
            <p:nvPr/>
          </p:nvSpPr>
          <p:spPr bwMode="auto">
            <a:xfrm>
              <a:off x="951" y="115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185" name="Oval 9"/>
            <p:cNvSpPr>
              <a:spLocks noChangeArrowheads="1"/>
            </p:cNvSpPr>
            <p:nvPr/>
          </p:nvSpPr>
          <p:spPr bwMode="auto">
            <a:xfrm>
              <a:off x="1464" y="117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188" name="Oval 12"/>
            <p:cNvSpPr>
              <a:spLocks noChangeArrowheads="1"/>
            </p:cNvSpPr>
            <p:nvPr/>
          </p:nvSpPr>
          <p:spPr bwMode="auto">
            <a:xfrm>
              <a:off x="729" y="151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190" name="Oval 14"/>
            <p:cNvSpPr>
              <a:spLocks noChangeArrowheads="1"/>
            </p:cNvSpPr>
            <p:nvPr/>
          </p:nvSpPr>
          <p:spPr bwMode="auto">
            <a:xfrm>
              <a:off x="1156" y="153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7519" name="Group 23"/>
            <p:cNvGrpSpPr>
              <a:grpSpLocks/>
            </p:cNvGrpSpPr>
            <p:nvPr/>
          </p:nvGrpSpPr>
          <p:grpSpPr bwMode="auto">
            <a:xfrm>
              <a:off x="739" y="1426"/>
              <a:ext cx="241" cy="123"/>
              <a:chOff x="1790" y="3475"/>
              <a:chExt cx="275" cy="142"/>
            </a:xfrm>
          </p:grpSpPr>
          <p:sp>
            <p:nvSpPr>
              <p:cNvPr id="17532" name="AutoShape 2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3" name="Line 2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520" name="Group 41"/>
            <p:cNvGrpSpPr>
              <a:grpSpLocks/>
            </p:cNvGrpSpPr>
            <p:nvPr/>
          </p:nvGrpSpPr>
          <p:grpSpPr bwMode="auto">
            <a:xfrm>
              <a:off x="1183" y="1434"/>
              <a:ext cx="241" cy="123"/>
              <a:chOff x="1790" y="3475"/>
              <a:chExt cx="275" cy="142"/>
            </a:xfrm>
          </p:grpSpPr>
          <p:sp>
            <p:nvSpPr>
              <p:cNvPr id="17530" name="AutoShape 4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1" name="Line 4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521" name="Group 44"/>
            <p:cNvGrpSpPr>
              <a:grpSpLocks/>
            </p:cNvGrpSpPr>
            <p:nvPr/>
          </p:nvGrpSpPr>
          <p:grpSpPr bwMode="auto">
            <a:xfrm>
              <a:off x="1466" y="1080"/>
              <a:ext cx="241" cy="123"/>
              <a:chOff x="1790" y="3475"/>
              <a:chExt cx="275" cy="142"/>
            </a:xfrm>
          </p:grpSpPr>
          <p:sp>
            <p:nvSpPr>
              <p:cNvPr id="17528" name="AutoShape 4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29" name="Line 4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522" name="Group 47"/>
            <p:cNvGrpSpPr>
              <a:grpSpLocks/>
            </p:cNvGrpSpPr>
            <p:nvPr/>
          </p:nvGrpSpPr>
          <p:grpSpPr bwMode="auto">
            <a:xfrm>
              <a:off x="961" y="1071"/>
              <a:ext cx="241" cy="123"/>
              <a:chOff x="1790" y="3475"/>
              <a:chExt cx="275" cy="142"/>
            </a:xfrm>
          </p:grpSpPr>
          <p:sp>
            <p:nvSpPr>
              <p:cNvPr id="17526" name="AutoShape 4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27" name="Line 4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523" name="Group 50"/>
            <p:cNvGrpSpPr>
              <a:grpSpLocks/>
            </p:cNvGrpSpPr>
            <p:nvPr/>
          </p:nvGrpSpPr>
          <p:grpSpPr bwMode="auto">
            <a:xfrm rot="19935924" flipH="1">
              <a:off x="1185" y="745"/>
              <a:ext cx="241" cy="125"/>
              <a:chOff x="1790" y="3475"/>
              <a:chExt cx="275" cy="142"/>
            </a:xfrm>
          </p:grpSpPr>
          <p:sp>
            <p:nvSpPr>
              <p:cNvPr id="17524" name="AutoShape 5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25" name="Line 5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97"/>
          <p:cNvGrpSpPr>
            <a:grpSpLocks/>
          </p:cNvGrpSpPr>
          <p:nvPr/>
        </p:nvGrpSpPr>
        <p:grpSpPr bwMode="auto">
          <a:xfrm>
            <a:off x="3481388" y="1114425"/>
            <a:ext cx="1963737" cy="2168525"/>
            <a:chOff x="1623" y="764"/>
            <a:chExt cx="1237" cy="1366"/>
          </a:xfrm>
        </p:grpSpPr>
        <p:sp>
          <p:nvSpPr>
            <p:cNvPr id="17484" name="Line 85"/>
            <p:cNvSpPr>
              <a:spLocks noChangeShapeType="1"/>
            </p:cNvSpPr>
            <p:nvPr/>
          </p:nvSpPr>
          <p:spPr bwMode="auto">
            <a:xfrm flipV="1">
              <a:off x="1763" y="1631"/>
              <a:ext cx="222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Freeform 55"/>
            <p:cNvSpPr>
              <a:spLocks/>
            </p:cNvSpPr>
            <p:nvPr/>
          </p:nvSpPr>
          <p:spPr bwMode="auto">
            <a:xfrm>
              <a:off x="1976" y="966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Line 56"/>
            <p:cNvSpPr>
              <a:spLocks noChangeShapeType="1"/>
            </p:cNvSpPr>
            <p:nvPr/>
          </p:nvSpPr>
          <p:spPr bwMode="auto">
            <a:xfrm>
              <a:off x="2215" y="1329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233" name="Oval 57"/>
            <p:cNvSpPr>
              <a:spLocks noChangeArrowheads="1"/>
            </p:cNvSpPr>
            <p:nvPr/>
          </p:nvSpPr>
          <p:spPr bwMode="auto">
            <a:xfrm>
              <a:off x="2332" y="83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234" name="Oval 58"/>
            <p:cNvSpPr>
              <a:spLocks noChangeArrowheads="1"/>
            </p:cNvSpPr>
            <p:nvPr/>
          </p:nvSpPr>
          <p:spPr bwMode="auto">
            <a:xfrm>
              <a:off x="2076" y="115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235" name="Oval 59"/>
            <p:cNvSpPr>
              <a:spLocks noChangeArrowheads="1"/>
            </p:cNvSpPr>
            <p:nvPr/>
          </p:nvSpPr>
          <p:spPr bwMode="auto">
            <a:xfrm>
              <a:off x="2589" y="117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236" name="Oval 60"/>
            <p:cNvSpPr>
              <a:spLocks noChangeArrowheads="1"/>
            </p:cNvSpPr>
            <p:nvPr/>
          </p:nvSpPr>
          <p:spPr bwMode="auto">
            <a:xfrm>
              <a:off x="1854" y="151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237" name="Oval 61"/>
            <p:cNvSpPr>
              <a:spLocks noChangeArrowheads="1"/>
            </p:cNvSpPr>
            <p:nvPr/>
          </p:nvSpPr>
          <p:spPr bwMode="auto">
            <a:xfrm>
              <a:off x="2281" y="153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7492" name="Group 65"/>
            <p:cNvGrpSpPr>
              <a:grpSpLocks/>
            </p:cNvGrpSpPr>
            <p:nvPr/>
          </p:nvGrpSpPr>
          <p:grpSpPr bwMode="auto">
            <a:xfrm>
              <a:off x="2308" y="1434"/>
              <a:ext cx="241" cy="123"/>
              <a:chOff x="1790" y="3475"/>
              <a:chExt cx="275" cy="142"/>
            </a:xfrm>
          </p:grpSpPr>
          <p:sp>
            <p:nvSpPr>
              <p:cNvPr id="17510" name="AutoShape 6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11" name="Line 6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93" name="Group 68"/>
            <p:cNvGrpSpPr>
              <a:grpSpLocks/>
            </p:cNvGrpSpPr>
            <p:nvPr/>
          </p:nvGrpSpPr>
          <p:grpSpPr bwMode="auto">
            <a:xfrm>
              <a:off x="2591" y="1080"/>
              <a:ext cx="241" cy="123"/>
              <a:chOff x="1790" y="3475"/>
              <a:chExt cx="275" cy="142"/>
            </a:xfrm>
          </p:grpSpPr>
          <p:sp>
            <p:nvSpPr>
              <p:cNvPr id="17508" name="AutoShape 6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9" name="Line 7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74257" name="Oval 81"/>
            <p:cNvSpPr>
              <a:spLocks noChangeArrowheads="1"/>
            </p:cNvSpPr>
            <p:nvPr/>
          </p:nvSpPr>
          <p:spPr bwMode="auto">
            <a:xfrm>
              <a:off x="1623" y="1859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0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7495" name="Group 82"/>
            <p:cNvGrpSpPr>
              <a:grpSpLocks/>
            </p:cNvGrpSpPr>
            <p:nvPr/>
          </p:nvGrpSpPr>
          <p:grpSpPr bwMode="auto">
            <a:xfrm>
              <a:off x="1633" y="1771"/>
              <a:ext cx="241" cy="123"/>
              <a:chOff x="1790" y="3475"/>
              <a:chExt cx="275" cy="142"/>
            </a:xfrm>
          </p:grpSpPr>
          <p:sp>
            <p:nvSpPr>
              <p:cNvPr id="17506" name="AutoShape 8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7" name="Line 8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96" name="Group 86"/>
            <p:cNvGrpSpPr>
              <a:grpSpLocks/>
            </p:cNvGrpSpPr>
            <p:nvPr/>
          </p:nvGrpSpPr>
          <p:grpSpPr bwMode="auto">
            <a:xfrm rot="19935924" flipH="1">
              <a:off x="1814" y="1436"/>
              <a:ext cx="241" cy="125"/>
              <a:chOff x="1790" y="3475"/>
              <a:chExt cx="275" cy="142"/>
            </a:xfrm>
          </p:grpSpPr>
          <p:sp>
            <p:nvSpPr>
              <p:cNvPr id="17504" name="AutoShape 8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5" name="Line 8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97" name="Group 89"/>
            <p:cNvGrpSpPr>
              <a:grpSpLocks/>
            </p:cNvGrpSpPr>
            <p:nvPr/>
          </p:nvGrpSpPr>
          <p:grpSpPr bwMode="auto">
            <a:xfrm rot="19935924" flipH="1">
              <a:off x="2044" y="1073"/>
              <a:ext cx="241" cy="125"/>
              <a:chOff x="1790" y="3475"/>
              <a:chExt cx="275" cy="142"/>
            </a:xfrm>
          </p:grpSpPr>
          <p:sp>
            <p:nvSpPr>
              <p:cNvPr id="17502" name="AutoShape 9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3" name="Line 9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98" name="Group 92"/>
            <p:cNvGrpSpPr>
              <a:grpSpLocks/>
            </p:cNvGrpSpPr>
            <p:nvPr/>
          </p:nvGrpSpPr>
          <p:grpSpPr bwMode="auto">
            <a:xfrm rot="20005478" flipH="1">
              <a:off x="2312" y="764"/>
              <a:ext cx="260" cy="122"/>
              <a:chOff x="2414" y="3547"/>
              <a:chExt cx="275" cy="142"/>
            </a:xfrm>
          </p:grpSpPr>
          <p:sp>
            <p:nvSpPr>
              <p:cNvPr id="17499" name="AutoShape 93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0" name="Line 94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01" name="Line 95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74272" name="Freeform 96"/>
          <p:cNvSpPr>
            <a:spLocks/>
          </p:cNvSpPr>
          <p:nvPr/>
        </p:nvSpPr>
        <p:spPr bwMode="auto">
          <a:xfrm>
            <a:off x="4708525" y="1789113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5" name="Group 165"/>
          <p:cNvGrpSpPr>
            <a:grpSpLocks/>
          </p:cNvGrpSpPr>
          <p:nvPr/>
        </p:nvGrpSpPr>
        <p:grpSpPr bwMode="auto">
          <a:xfrm>
            <a:off x="2479675" y="3876675"/>
            <a:ext cx="1727200" cy="1838325"/>
            <a:chOff x="2112" y="1873"/>
            <a:chExt cx="1088" cy="1158"/>
          </a:xfrm>
        </p:grpSpPr>
        <p:sp>
          <p:nvSpPr>
            <p:cNvPr id="17464" name="Freeform 98"/>
            <p:cNvSpPr>
              <a:spLocks/>
            </p:cNvSpPr>
            <p:nvPr/>
          </p:nvSpPr>
          <p:spPr bwMode="auto">
            <a:xfrm>
              <a:off x="2680" y="2317"/>
              <a:ext cx="241" cy="147"/>
            </a:xfrm>
            <a:custGeom>
              <a:avLst/>
              <a:gdLst>
                <a:gd name="T0" fmla="*/ 0 w 307"/>
                <a:gd name="T1" fmla="*/ 186 h 186"/>
                <a:gd name="T2" fmla="*/ 45 w 307"/>
                <a:gd name="T3" fmla="*/ 88 h 186"/>
                <a:gd name="T4" fmla="*/ 135 w 307"/>
                <a:gd name="T5" fmla="*/ 13 h 186"/>
                <a:gd name="T6" fmla="*/ 307 w 307"/>
                <a:gd name="T7" fmla="*/ 13 h 1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186"/>
                <a:gd name="T14" fmla="*/ 307 w 307"/>
                <a:gd name="T15" fmla="*/ 186 h 1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186">
                  <a:moveTo>
                    <a:pt x="0" y="186"/>
                  </a:moveTo>
                  <a:cubicBezTo>
                    <a:pt x="11" y="151"/>
                    <a:pt x="22" y="117"/>
                    <a:pt x="45" y="88"/>
                  </a:cubicBezTo>
                  <a:cubicBezTo>
                    <a:pt x="68" y="59"/>
                    <a:pt x="91" y="26"/>
                    <a:pt x="135" y="13"/>
                  </a:cubicBezTo>
                  <a:cubicBezTo>
                    <a:pt x="179" y="0"/>
                    <a:pt x="243" y="6"/>
                    <a:pt x="307" y="13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65" name="Group 101"/>
            <p:cNvGrpSpPr>
              <a:grpSpLocks/>
            </p:cNvGrpSpPr>
            <p:nvPr/>
          </p:nvGrpSpPr>
          <p:grpSpPr bwMode="auto">
            <a:xfrm>
              <a:off x="2112" y="1959"/>
              <a:ext cx="1088" cy="1072"/>
              <a:chOff x="720" y="850"/>
              <a:chExt cx="1088" cy="1072"/>
            </a:xfrm>
          </p:grpSpPr>
          <p:sp>
            <p:nvSpPr>
              <p:cNvPr id="17473" name="Freeform 102"/>
              <p:cNvSpPr>
                <a:spLocks/>
              </p:cNvSpPr>
              <p:nvPr/>
            </p:nvSpPr>
            <p:spPr bwMode="auto">
              <a:xfrm>
                <a:off x="882" y="1250"/>
                <a:ext cx="386" cy="182"/>
              </a:xfrm>
              <a:custGeom>
                <a:avLst/>
                <a:gdLst>
                  <a:gd name="T0" fmla="*/ 0 w 660"/>
                  <a:gd name="T1" fmla="*/ 270 h 270"/>
                  <a:gd name="T2" fmla="*/ 315 w 660"/>
                  <a:gd name="T3" fmla="*/ 0 h 270"/>
                  <a:gd name="T4" fmla="*/ 660 w 660"/>
                  <a:gd name="T5" fmla="*/ 240 h 270"/>
                  <a:gd name="T6" fmla="*/ 0 60000 65536"/>
                  <a:gd name="T7" fmla="*/ 0 60000 65536"/>
                  <a:gd name="T8" fmla="*/ 0 60000 65536"/>
                  <a:gd name="T9" fmla="*/ 0 w 660"/>
                  <a:gd name="T10" fmla="*/ 0 h 270"/>
                  <a:gd name="T11" fmla="*/ 660 w 660"/>
                  <a:gd name="T12" fmla="*/ 270 h 2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60" h="270">
                    <a:moveTo>
                      <a:pt x="0" y="270"/>
                    </a:moveTo>
                    <a:lnTo>
                      <a:pt x="315" y="0"/>
                    </a:lnTo>
                    <a:lnTo>
                      <a:pt x="660" y="24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4279" name="Oval 103"/>
              <p:cNvSpPr>
                <a:spLocks noChangeArrowheads="1"/>
              </p:cNvSpPr>
              <p:nvPr/>
            </p:nvSpPr>
            <p:spPr bwMode="auto">
              <a:xfrm>
                <a:off x="936" y="1123"/>
                <a:ext cx="261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x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74280" name="Oval 104"/>
              <p:cNvSpPr>
                <a:spLocks noChangeArrowheads="1"/>
              </p:cNvSpPr>
              <p:nvPr/>
            </p:nvSpPr>
            <p:spPr bwMode="auto">
              <a:xfrm>
                <a:off x="1295" y="850"/>
                <a:ext cx="262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r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74281" name="AutoShape 105"/>
              <p:cNvSpPr>
                <a:spLocks noChangeArrowheads="1"/>
              </p:cNvSpPr>
              <p:nvPr/>
            </p:nvSpPr>
            <p:spPr bwMode="auto">
              <a:xfrm>
                <a:off x="1098" y="1408"/>
                <a:ext cx="330" cy="330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7477" name="Text Box 106"/>
              <p:cNvSpPr txBox="1">
                <a:spLocks noChangeArrowheads="1"/>
              </p:cNvSpPr>
              <p:nvPr/>
            </p:nvSpPr>
            <p:spPr bwMode="auto">
              <a:xfrm>
                <a:off x="1148" y="1522"/>
                <a:ext cx="226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B</a:t>
                </a:r>
                <a:endParaRPr lang="th-TH" sz="2000"/>
              </a:p>
            </p:txBody>
          </p:sp>
          <p:sp>
            <p:nvSpPr>
              <p:cNvPr id="1074283" name="AutoShape 107"/>
              <p:cNvSpPr>
                <a:spLocks noChangeArrowheads="1"/>
              </p:cNvSpPr>
              <p:nvPr/>
            </p:nvSpPr>
            <p:spPr bwMode="auto">
              <a:xfrm>
                <a:off x="1477" y="1218"/>
                <a:ext cx="331" cy="331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7479" name="Text Box 108"/>
              <p:cNvSpPr txBox="1">
                <a:spLocks noChangeArrowheads="1"/>
              </p:cNvSpPr>
              <p:nvPr/>
            </p:nvSpPr>
            <p:spPr bwMode="auto">
              <a:xfrm>
                <a:off x="1527" y="1332"/>
                <a:ext cx="227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C</a:t>
                </a:r>
                <a:endParaRPr lang="th-TH" sz="2000"/>
              </a:p>
            </p:txBody>
          </p:sp>
          <p:sp>
            <p:nvSpPr>
              <p:cNvPr id="1074285" name="AutoShape 109"/>
              <p:cNvSpPr>
                <a:spLocks noChangeArrowheads="1"/>
              </p:cNvSpPr>
              <p:nvPr/>
            </p:nvSpPr>
            <p:spPr bwMode="auto">
              <a:xfrm>
                <a:off x="720" y="1424"/>
                <a:ext cx="360" cy="498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7481" name="Text Box 110"/>
              <p:cNvSpPr txBox="1">
                <a:spLocks noChangeArrowheads="1"/>
              </p:cNvSpPr>
              <p:nvPr/>
            </p:nvSpPr>
            <p:spPr bwMode="auto">
              <a:xfrm>
                <a:off x="785" y="1617"/>
                <a:ext cx="225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A</a:t>
                </a:r>
                <a:endParaRPr lang="th-TH" sz="2000"/>
              </a:p>
            </p:txBody>
          </p:sp>
          <p:sp>
            <p:nvSpPr>
              <p:cNvPr id="17482" name="Line 111"/>
              <p:cNvSpPr>
                <a:spLocks noChangeShapeType="1"/>
              </p:cNvSpPr>
              <p:nvPr/>
            </p:nvSpPr>
            <p:spPr bwMode="auto">
              <a:xfrm flipH="1">
                <a:off x="1088" y="1038"/>
                <a:ext cx="219" cy="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83" name="Line 112"/>
              <p:cNvSpPr>
                <a:spLocks noChangeShapeType="1"/>
              </p:cNvSpPr>
              <p:nvPr/>
            </p:nvSpPr>
            <p:spPr bwMode="auto">
              <a:xfrm>
                <a:off x="1533" y="1056"/>
                <a:ext cx="107" cy="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66" name="Group 113"/>
            <p:cNvGrpSpPr>
              <a:grpSpLocks/>
            </p:cNvGrpSpPr>
            <p:nvPr/>
          </p:nvGrpSpPr>
          <p:grpSpPr bwMode="auto">
            <a:xfrm rot="20005478" flipH="1">
              <a:off x="2649" y="1873"/>
              <a:ext cx="260" cy="122"/>
              <a:chOff x="2414" y="3547"/>
              <a:chExt cx="275" cy="142"/>
            </a:xfrm>
          </p:grpSpPr>
          <p:sp>
            <p:nvSpPr>
              <p:cNvPr id="17470" name="AutoShape 114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1" name="Line 115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72" name="Line 116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67" name="Group 117"/>
            <p:cNvGrpSpPr>
              <a:grpSpLocks/>
            </p:cNvGrpSpPr>
            <p:nvPr/>
          </p:nvGrpSpPr>
          <p:grpSpPr bwMode="auto">
            <a:xfrm rot="19935924" flipH="1">
              <a:off x="2302" y="2165"/>
              <a:ext cx="241" cy="125"/>
              <a:chOff x="1790" y="3475"/>
              <a:chExt cx="275" cy="142"/>
            </a:xfrm>
          </p:grpSpPr>
          <p:sp>
            <p:nvSpPr>
              <p:cNvPr id="17468" name="AutoShape 11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9" name="Line 11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" name="Group 247"/>
          <p:cNvGrpSpPr>
            <a:grpSpLocks/>
          </p:cNvGrpSpPr>
          <p:nvPr/>
        </p:nvGrpSpPr>
        <p:grpSpPr bwMode="auto">
          <a:xfrm>
            <a:off x="4395788" y="3941763"/>
            <a:ext cx="2249487" cy="1585912"/>
            <a:chOff x="2769" y="2483"/>
            <a:chExt cx="1417" cy="999"/>
          </a:xfrm>
        </p:grpSpPr>
        <p:sp>
          <p:nvSpPr>
            <p:cNvPr id="17449" name="Line 120"/>
            <p:cNvSpPr>
              <a:spLocks noChangeShapeType="1"/>
            </p:cNvSpPr>
            <p:nvPr/>
          </p:nvSpPr>
          <p:spPr bwMode="auto">
            <a:xfrm flipV="1">
              <a:off x="3282" y="2687"/>
              <a:ext cx="221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121"/>
            <p:cNvSpPr>
              <a:spLocks/>
            </p:cNvSpPr>
            <p:nvPr/>
          </p:nvSpPr>
          <p:spPr bwMode="auto">
            <a:xfrm>
              <a:off x="3644" y="2978"/>
              <a:ext cx="368" cy="174"/>
            </a:xfrm>
            <a:custGeom>
              <a:avLst/>
              <a:gdLst>
                <a:gd name="T0" fmla="*/ 0 w 660"/>
                <a:gd name="T1" fmla="*/ 270 h 270"/>
                <a:gd name="T2" fmla="*/ 315 w 660"/>
                <a:gd name="T3" fmla="*/ 0 h 270"/>
                <a:gd name="T4" fmla="*/ 660 w 660"/>
                <a:gd name="T5" fmla="*/ 240 h 270"/>
                <a:gd name="T6" fmla="*/ 0 60000 65536"/>
                <a:gd name="T7" fmla="*/ 0 60000 65536"/>
                <a:gd name="T8" fmla="*/ 0 60000 65536"/>
                <a:gd name="T9" fmla="*/ 0 w 660"/>
                <a:gd name="T10" fmla="*/ 0 h 270"/>
                <a:gd name="T11" fmla="*/ 660 w 660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0" h="270">
                  <a:moveTo>
                    <a:pt x="0" y="270"/>
                  </a:moveTo>
                  <a:lnTo>
                    <a:pt x="315" y="0"/>
                  </a:lnTo>
                  <a:lnTo>
                    <a:pt x="660" y="2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298" name="Oval 122"/>
            <p:cNvSpPr>
              <a:spLocks noChangeArrowheads="1"/>
            </p:cNvSpPr>
            <p:nvPr/>
          </p:nvSpPr>
          <p:spPr bwMode="auto">
            <a:xfrm>
              <a:off x="3683" y="2829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r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74299" name="Oval 123"/>
            <p:cNvSpPr>
              <a:spLocks noChangeArrowheads="1"/>
            </p:cNvSpPr>
            <p:nvPr/>
          </p:nvSpPr>
          <p:spPr bwMode="auto">
            <a:xfrm>
              <a:off x="3389" y="2552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x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74300" name="AutoShape 124"/>
            <p:cNvSpPr>
              <a:spLocks noChangeArrowheads="1"/>
            </p:cNvSpPr>
            <p:nvPr/>
          </p:nvSpPr>
          <p:spPr bwMode="auto">
            <a:xfrm>
              <a:off x="3855" y="3142"/>
              <a:ext cx="331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ea typeface="+mn-ea"/>
                <a:cs typeface="Tahoma" pitchFamily="34" charset="0"/>
              </a:endParaRPr>
            </a:p>
          </p:txBody>
        </p:sp>
        <p:sp>
          <p:nvSpPr>
            <p:cNvPr id="17454" name="Text Box 125"/>
            <p:cNvSpPr txBox="1">
              <a:spLocks noChangeArrowheads="1"/>
            </p:cNvSpPr>
            <p:nvPr/>
          </p:nvSpPr>
          <p:spPr bwMode="auto">
            <a:xfrm>
              <a:off x="3905" y="3256"/>
              <a:ext cx="227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>
                  <a:cs typeface="Angsana New" pitchFamily="18" charset="-34"/>
                </a:rPr>
                <a:t>C</a:t>
              </a:r>
              <a:endParaRPr lang="th-TH" sz="2000"/>
            </a:p>
          </p:txBody>
        </p:sp>
        <p:sp>
          <p:nvSpPr>
            <p:cNvPr id="1074302" name="AutoShape 126"/>
            <p:cNvSpPr>
              <a:spLocks noChangeArrowheads="1"/>
            </p:cNvSpPr>
            <p:nvPr/>
          </p:nvSpPr>
          <p:spPr bwMode="auto">
            <a:xfrm>
              <a:off x="3476" y="3150"/>
              <a:ext cx="330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ea typeface="+mn-ea"/>
                <a:cs typeface="Tahoma" pitchFamily="34" charset="0"/>
              </a:endParaRPr>
            </a:p>
          </p:txBody>
        </p:sp>
        <p:sp>
          <p:nvSpPr>
            <p:cNvPr id="17456" name="Text Box 127"/>
            <p:cNvSpPr txBox="1">
              <a:spLocks noChangeArrowheads="1"/>
            </p:cNvSpPr>
            <p:nvPr/>
          </p:nvSpPr>
          <p:spPr bwMode="auto">
            <a:xfrm>
              <a:off x="3526" y="3264"/>
              <a:ext cx="226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>
                  <a:cs typeface="Angsana New" pitchFamily="18" charset="-34"/>
                </a:rPr>
                <a:t>B</a:t>
              </a:r>
              <a:endParaRPr lang="th-TH" sz="2000"/>
            </a:p>
          </p:txBody>
        </p:sp>
        <p:sp>
          <p:nvSpPr>
            <p:cNvPr id="1074304" name="AutoShape 128"/>
            <p:cNvSpPr>
              <a:spLocks noChangeArrowheads="1"/>
            </p:cNvSpPr>
            <p:nvPr/>
          </p:nvSpPr>
          <p:spPr bwMode="auto">
            <a:xfrm>
              <a:off x="3082" y="2983"/>
              <a:ext cx="360" cy="499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ea typeface="+mn-ea"/>
                <a:cs typeface="Tahoma" pitchFamily="34" charset="0"/>
              </a:endParaRPr>
            </a:p>
          </p:txBody>
        </p:sp>
        <p:sp>
          <p:nvSpPr>
            <p:cNvPr id="17458" name="Text Box 129"/>
            <p:cNvSpPr txBox="1">
              <a:spLocks noChangeArrowheads="1"/>
            </p:cNvSpPr>
            <p:nvPr/>
          </p:nvSpPr>
          <p:spPr bwMode="auto">
            <a:xfrm>
              <a:off x="3147" y="3176"/>
              <a:ext cx="22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>
                  <a:cs typeface="Angsana New" pitchFamily="18" charset="-34"/>
                </a:rPr>
                <a:t>A</a:t>
              </a:r>
              <a:endParaRPr lang="th-TH" sz="2000"/>
            </a:p>
          </p:txBody>
        </p:sp>
        <p:sp>
          <p:nvSpPr>
            <p:cNvPr id="17459" name="AutoShape 132"/>
            <p:cNvSpPr>
              <a:spLocks noChangeArrowheads="1"/>
            </p:cNvSpPr>
            <p:nvPr/>
          </p:nvSpPr>
          <p:spPr bwMode="auto">
            <a:xfrm>
              <a:off x="2769" y="2809"/>
              <a:ext cx="258" cy="273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95959"/>
                </a:gs>
                <a:gs pos="50000">
                  <a:srgbClr val="C0C0C0"/>
                </a:gs>
                <a:gs pos="100000">
                  <a:srgbClr val="595959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133"/>
            <p:cNvSpPr>
              <a:spLocks noChangeShapeType="1"/>
            </p:cNvSpPr>
            <p:nvPr/>
          </p:nvSpPr>
          <p:spPr bwMode="auto">
            <a:xfrm>
              <a:off x="3632" y="2740"/>
              <a:ext cx="164" cy="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7461" name="Group 158"/>
            <p:cNvGrpSpPr>
              <a:grpSpLocks/>
            </p:cNvGrpSpPr>
            <p:nvPr/>
          </p:nvGrpSpPr>
          <p:grpSpPr bwMode="auto">
            <a:xfrm>
              <a:off x="3400" y="2483"/>
              <a:ext cx="241" cy="123"/>
              <a:chOff x="1790" y="3475"/>
              <a:chExt cx="275" cy="142"/>
            </a:xfrm>
          </p:grpSpPr>
          <p:sp>
            <p:nvSpPr>
              <p:cNvPr id="17462" name="AutoShape 15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3" name="Line 16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74355" name="AutoShape 179"/>
          <p:cNvSpPr>
            <a:spLocks noChangeArrowheads="1"/>
          </p:cNvSpPr>
          <p:nvPr/>
        </p:nvSpPr>
        <p:spPr bwMode="auto">
          <a:xfrm>
            <a:off x="2909888" y="1092200"/>
            <a:ext cx="409575" cy="4333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4394" name="AutoShape 218"/>
          <p:cNvSpPr>
            <a:spLocks noChangeArrowheads="1"/>
          </p:cNvSpPr>
          <p:nvPr/>
        </p:nvSpPr>
        <p:spPr bwMode="auto">
          <a:xfrm>
            <a:off x="5794375" y="1092200"/>
            <a:ext cx="409575" cy="4333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" name="Group 242"/>
          <p:cNvGrpSpPr>
            <a:grpSpLocks/>
          </p:cNvGrpSpPr>
          <p:nvPr/>
        </p:nvGrpSpPr>
        <p:grpSpPr bwMode="auto">
          <a:xfrm>
            <a:off x="6448425" y="1081088"/>
            <a:ext cx="1892300" cy="1712912"/>
            <a:chOff x="4151" y="859"/>
            <a:chExt cx="1192" cy="1079"/>
          </a:xfrm>
        </p:grpSpPr>
        <p:sp>
          <p:nvSpPr>
            <p:cNvPr id="17423" name="Freeform 220"/>
            <p:cNvSpPr>
              <a:spLocks/>
            </p:cNvSpPr>
            <p:nvPr/>
          </p:nvSpPr>
          <p:spPr bwMode="auto">
            <a:xfrm>
              <a:off x="4298" y="1063"/>
              <a:ext cx="886" cy="692"/>
            </a:xfrm>
            <a:custGeom>
              <a:avLst/>
              <a:gdLst>
                <a:gd name="T0" fmla="*/ 0 w 886"/>
                <a:gd name="T1" fmla="*/ 692 h 692"/>
                <a:gd name="T2" fmla="*/ 204 w 886"/>
                <a:gd name="T3" fmla="*/ 346 h 692"/>
                <a:gd name="T4" fmla="*/ 443 w 886"/>
                <a:gd name="T5" fmla="*/ 0 h 692"/>
                <a:gd name="T6" fmla="*/ 673 w 886"/>
                <a:gd name="T7" fmla="*/ 337 h 692"/>
                <a:gd name="T8" fmla="*/ 886 w 886"/>
                <a:gd name="T9" fmla="*/ 692 h 6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6"/>
                <a:gd name="T16" fmla="*/ 0 h 692"/>
                <a:gd name="T17" fmla="*/ 886 w 886"/>
                <a:gd name="T18" fmla="*/ 692 h 6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6" h="692">
                  <a:moveTo>
                    <a:pt x="0" y="692"/>
                  </a:moveTo>
                  <a:lnTo>
                    <a:pt x="204" y="346"/>
                  </a:lnTo>
                  <a:lnTo>
                    <a:pt x="443" y="0"/>
                  </a:lnTo>
                  <a:lnTo>
                    <a:pt x="673" y="337"/>
                  </a:lnTo>
                  <a:lnTo>
                    <a:pt x="886" y="6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219"/>
            <p:cNvSpPr>
              <a:spLocks noChangeShapeType="1"/>
            </p:cNvSpPr>
            <p:nvPr/>
          </p:nvSpPr>
          <p:spPr bwMode="auto">
            <a:xfrm flipV="1">
              <a:off x="4751" y="1453"/>
              <a:ext cx="222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4368" name="Oval 192"/>
            <p:cNvSpPr>
              <a:spLocks noChangeArrowheads="1"/>
            </p:cNvSpPr>
            <p:nvPr/>
          </p:nvSpPr>
          <p:spPr bwMode="auto">
            <a:xfrm>
              <a:off x="4824" y="130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369" name="Oval 193"/>
            <p:cNvSpPr>
              <a:spLocks noChangeArrowheads="1"/>
            </p:cNvSpPr>
            <p:nvPr/>
          </p:nvSpPr>
          <p:spPr bwMode="auto">
            <a:xfrm>
              <a:off x="4604" y="94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370" name="Oval 194"/>
            <p:cNvSpPr>
              <a:spLocks noChangeArrowheads="1"/>
            </p:cNvSpPr>
            <p:nvPr/>
          </p:nvSpPr>
          <p:spPr bwMode="auto">
            <a:xfrm>
              <a:off x="5072" y="166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371" name="Oval 195"/>
            <p:cNvSpPr>
              <a:spLocks noChangeArrowheads="1"/>
            </p:cNvSpPr>
            <p:nvPr/>
          </p:nvSpPr>
          <p:spPr bwMode="auto">
            <a:xfrm>
              <a:off x="4382" y="130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372" name="Oval 196"/>
            <p:cNvSpPr>
              <a:spLocks noChangeArrowheads="1"/>
            </p:cNvSpPr>
            <p:nvPr/>
          </p:nvSpPr>
          <p:spPr bwMode="auto">
            <a:xfrm>
              <a:off x="4640" y="165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74379" name="Oval 203"/>
            <p:cNvSpPr>
              <a:spLocks noChangeArrowheads="1"/>
            </p:cNvSpPr>
            <p:nvPr/>
          </p:nvSpPr>
          <p:spPr bwMode="auto">
            <a:xfrm>
              <a:off x="4151" y="164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0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7431" name="Group 221"/>
            <p:cNvGrpSpPr>
              <a:grpSpLocks/>
            </p:cNvGrpSpPr>
            <p:nvPr/>
          </p:nvGrpSpPr>
          <p:grpSpPr bwMode="auto">
            <a:xfrm>
              <a:off x="4620" y="859"/>
              <a:ext cx="241" cy="123"/>
              <a:chOff x="1790" y="3475"/>
              <a:chExt cx="275" cy="142"/>
            </a:xfrm>
          </p:grpSpPr>
          <p:sp>
            <p:nvSpPr>
              <p:cNvPr id="17447" name="AutoShape 22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8" name="Line 22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32" name="Group 227"/>
            <p:cNvGrpSpPr>
              <a:grpSpLocks/>
            </p:cNvGrpSpPr>
            <p:nvPr/>
          </p:nvGrpSpPr>
          <p:grpSpPr bwMode="auto">
            <a:xfrm rot="19935924" flipH="1">
              <a:off x="4375" y="1223"/>
              <a:ext cx="241" cy="125"/>
              <a:chOff x="1790" y="3475"/>
              <a:chExt cx="275" cy="142"/>
            </a:xfrm>
          </p:grpSpPr>
          <p:sp>
            <p:nvSpPr>
              <p:cNvPr id="17445" name="AutoShape 22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6" name="Line 22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33" name="Group 230"/>
            <p:cNvGrpSpPr>
              <a:grpSpLocks/>
            </p:cNvGrpSpPr>
            <p:nvPr/>
          </p:nvGrpSpPr>
          <p:grpSpPr bwMode="auto">
            <a:xfrm>
              <a:off x="4842" y="1231"/>
              <a:ext cx="241" cy="123"/>
              <a:chOff x="1790" y="3475"/>
              <a:chExt cx="275" cy="142"/>
            </a:xfrm>
          </p:grpSpPr>
          <p:sp>
            <p:nvSpPr>
              <p:cNvPr id="17443" name="AutoShape 23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4" name="Line 23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34" name="Group 233"/>
            <p:cNvGrpSpPr>
              <a:grpSpLocks/>
            </p:cNvGrpSpPr>
            <p:nvPr/>
          </p:nvGrpSpPr>
          <p:grpSpPr bwMode="auto">
            <a:xfrm>
              <a:off x="4656" y="1568"/>
              <a:ext cx="241" cy="123"/>
              <a:chOff x="1790" y="3475"/>
              <a:chExt cx="275" cy="142"/>
            </a:xfrm>
          </p:grpSpPr>
          <p:sp>
            <p:nvSpPr>
              <p:cNvPr id="17441" name="AutoShape 23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2" name="Line 23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35" name="Group 236"/>
            <p:cNvGrpSpPr>
              <a:grpSpLocks/>
            </p:cNvGrpSpPr>
            <p:nvPr/>
          </p:nvGrpSpPr>
          <p:grpSpPr bwMode="auto">
            <a:xfrm>
              <a:off x="5090" y="1568"/>
              <a:ext cx="241" cy="123"/>
              <a:chOff x="1790" y="3475"/>
              <a:chExt cx="275" cy="142"/>
            </a:xfrm>
          </p:grpSpPr>
          <p:sp>
            <p:nvSpPr>
              <p:cNvPr id="17439" name="AutoShape 23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40" name="Line 23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7436" name="Group 239"/>
            <p:cNvGrpSpPr>
              <a:grpSpLocks/>
            </p:cNvGrpSpPr>
            <p:nvPr/>
          </p:nvGrpSpPr>
          <p:grpSpPr bwMode="auto">
            <a:xfrm>
              <a:off x="4169" y="1568"/>
              <a:ext cx="241" cy="123"/>
              <a:chOff x="1790" y="3475"/>
              <a:chExt cx="275" cy="142"/>
            </a:xfrm>
          </p:grpSpPr>
          <p:sp>
            <p:nvSpPr>
              <p:cNvPr id="17437" name="AutoShape 24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38" name="Line 24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74420" name="Text Box 244"/>
          <p:cNvSpPr txBox="1">
            <a:spLocks noChangeArrowheads="1"/>
          </p:cNvSpPr>
          <p:nvPr/>
        </p:nvSpPr>
        <p:spPr bwMode="auto">
          <a:xfrm>
            <a:off x="2090738" y="6016625"/>
            <a:ext cx="5054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000">
                <a:cs typeface="Angsana New" pitchFamily="18" charset="-34"/>
              </a:rPr>
              <a:t>rotateLeftChild(r)</a:t>
            </a:r>
            <a:endParaRPr lang="th-TH" sz="20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74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74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74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74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74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7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74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4342" grpId="0" animBg="1"/>
      <p:bldP spid="1074272" grpId="0" animBg="1"/>
      <p:bldP spid="1074355" grpId="0" animBg="1"/>
      <p:bldP spid="1074394" grpId="0" animBg="1"/>
      <p:bldP spid="10744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28"/>
          <p:cNvSpPr>
            <a:spLocks noChangeArrowheads="1"/>
          </p:cNvSpPr>
          <p:nvPr/>
        </p:nvSpPr>
        <p:spPr bwMode="auto">
          <a:xfrm>
            <a:off x="549275" y="969963"/>
            <a:ext cx="8045450" cy="24765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129"/>
          <p:cNvSpPr>
            <a:spLocks noChangeArrowheads="1"/>
          </p:cNvSpPr>
          <p:nvPr/>
        </p:nvSpPr>
        <p:spPr bwMode="auto">
          <a:xfrm>
            <a:off x="3136900" y="957263"/>
            <a:ext cx="2884488" cy="2489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0322" name="AutoShape 2"/>
          <p:cNvSpPr>
            <a:spLocks noChangeArrowheads="1"/>
          </p:cNvSpPr>
          <p:nvPr/>
        </p:nvSpPr>
        <p:spPr bwMode="auto">
          <a:xfrm>
            <a:off x="2306638" y="3751263"/>
            <a:ext cx="4498975" cy="2108200"/>
          </a:xfrm>
          <a:prstGeom prst="roundRect">
            <a:avLst>
              <a:gd name="adj" fmla="val 1020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rebalance : 2</a:t>
            </a:r>
            <a:r>
              <a:rPr lang="en-US" baseline="30000" dirty="0" smtClean="0">
                <a:solidFill>
                  <a:schemeClr val="tx1"/>
                </a:solidFill>
              </a:rPr>
              <a:t>nd</a:t>
            </a:r>
            <a:r>
              <a:rPr lang="en-US" dirty="0" smtClean="0">
                <a:solidFill>
                  <a:schemeClr val="tx1"/>
                </a:solidFill>
              </a:rPr>
              <a:t> case</a:t>
            </a:r>
            <a:endParaRPr lang="th-TH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flipH="1">
            <a:off x="987425" y="1055688"/>
            <a:ext cx="1597025" cy="1679575"/>
            <a:chOff x="729" y="745"/>
            <a:chExt cx="1006" cy="1058"/>
          </a:xfrm>
        </p:grpSpPr>
        <p:sp>
          <p:nvSpPr>
            <p:cNvPr id="18536" name="Freeform 5"/>
            <p:cNvSpPr>
              <a:spLocks/>
            </p:cNvSpPr>
            <p:nvPr/>
          </p:nvSpPr>
          <p:spPr bwMode="auto">
            <a:xfrm>
              <a:off x="851" y="966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37" name="Line 6"/>
            <p:cNvSpPr>
              <a:spLocks noChangeShapeType="1"/>
            </p:cNvSpPr>
            <p:nvPr/>
          </p:nvSpPr>
          <p:spPr bwMode="auto">
            <a:xfrm>
              <a:off x="1090" y="1329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327" name="Oval 7"/>
            <p:cNvSpPr>
              <a:spLocks noChangeArrowheads="1"/>
            </p:cNvSpPr>
            <p:nvPr/>
          </p:nvSpPr>
          <p:spPr bwMode="auto">
            <a:xfrm>
              <a:off x="1207" y="83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28" name="Oval 8"/>
            <p:cNvSpPr>
              <a:spLocks noChangeArrowheads="1"/>
            </p:cNvSpPr>
            <p:nvPr/>
          </p:nvSpPr>
          <p:spPr bwMode="auto">
            <a:xfrm>
              <a:off x="951" y="115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29" name="Oval 9"/>
            <p:cNvSpPr>
              <a:spLocks noChangeArrowheads="1"/>
            </p:cNvSpPr>
            <p:nvPr/>
          </p:nvSpPr>
          <p:spPr bwMode="auto">
            <a:xfrm>
              <a:off x="1464" y="117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30" name="Oval 10"/>
            <p:cNvSpPr>
              <a:spLocks noChangeArrowheads="1"/>
            </p:cNvSpPr>
            <p:nvPr/>
          </p:nvSpPr>
          <p:spPr bwMode="auto">
            <a:xfrm>
              <a:off x="729" y="151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31" name="Oval 11"/>
            <p:cNvSpPr>
              <a:spLocks noChangeArrowheads="1"/>
            </p:cNvSpPr>
            <p:nvPr/>
          </p:nvSpPr>
          <p:spPr bwMode="auto">
            <a:xfrm>
              <a:off x="1156" y="153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8543" name="Group 12"/>
            <p:cNvGrpSpPr>
              <a:grpSpLocks/>
            </p:cNvGrpSpPr>
            <p:nvPr/>
          </p:nvGrpSpPr>
          <p:grpSpPr bwMode="auto">
            <a:xfrm>
              <a:off x="739" y="1426"/>
              <a:ext cx="241" cy="123"/>
              <a:chOff x="1790" y="3475"/>
              <a:chExt cx="275" cy="142"/>
            </a:xfrm>
          </p:grpSpPr>
          <p:sp>
            <p:nvSpPr>
              <p:cNvPr id="18556" name="AutoShape 1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7" name="Line 1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44" name="Group 15"/>
            <p:cNvGrpSpPr>
              <a:grpSpLocks/>
            </p:cNvGrpSpPr>
            <p:nvPr/>
          </p:nvGrpSpPr>
          <p:grpSpPr bwMode="auto">
            <a:xfrm>
              <a:off x="1183" y="1434"/>
              <a:ext cx="241" cy="123"/>
              <a:chOff x="1790" y="3475"/>
              <a:chExt cx="275" cy="142"/>
            </a:xfrm>
          </p:grpSpPr>
          <p:sp>
            <p:nvSpPr>
              <p:cNvPr id="18554" name="AutoShape 1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5" name="Line 1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45" name="Group 18"/>
            <p:cNvGrpSpPr>
              <a:grpSpLocks/>
            </p:cNvGrpSpPr>
            <p:nvPr/>
          </p:nvGrpSpPr>
          <p:grpSpPr bwMode="auto">
            <a:xfrm>
              <a:off x="1466" y="1080"/>
              <a:ext cx="241" cy="123"/>
              <a:chOff x="1790" y="3475"/>
              <a:chExt cx="275" cy="142"/>
            </a:xfrm>
          </p:grpSpPr>
          <p:sp>
            <p:nvSpPr>
              <p:cNvPr id="18552" name="AutoShape 1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3" name="Line 2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46" name="Group 21"/>
            <p:cNvGrpSpPr>
              <a:grpSpLocks/>
            </p:cNvGrpSpPr>
            <p:nvPr/>
          </p:nvGrpSpPr>
          <p:grpSpPr bwMode="auto">
            <a:xfrm>
              <a:off x="961" y="1071"/>
              <a:ext cx="241" cy="123"/>
              <a:chOff x="1790" y="3475"/>
              <a:chExt cx="275" cy="142"/>
            </a:xfrm>
          </p:grpSpPr>
          <p:sp>
            <p:nvSpPr>
              <p:cNvPr id="18550" name="AutoShape 2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51" name="Line 2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47" name="Group 24"/>
            <p:cNvGrpSpPr>
              <a:grpSpLocks/>
            </p:cNvGrpSpPr>
            <p:nvPr/>
          </p:nvGrpSpPr>
          <p:grpSpPr bwMode="auto">
            <a:xfrm rot="19935924" flipH="1">
              <a:off x="1185" y="745"/>
              <a:ext cx="241" cy="125"/>
              <a:chOff x="1790" y="3475"/>
              <a:chExt cx="275" cy="142"/>
            </a:xfrm>
          </p:grpSpPr>
          <p:sp>
            <p:nvSpPr>
              <p:cNvPr id="18548" name="AutoShape 2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49" name="Line 2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27"/>
          <p:cNvGrpSpPr>
            <a:grpSpLocks/>
          </p:cNvGrpSpPr>
          <p:nvPr/>
        </p:nvGrpSpPr>
        <p:grpSpPr bwMode="auto">
          <a:xfrm flipH="1">
            <a:off x="3810000" y="1114425"/>
            <a:ext cx="1963738" cy="2168525"/>
            <a:chOff x="1623" y="764"/>
            <a:chExt cx="1237" cy="1366"/>
          </a:xfrm>
        </p:grpSpPr>
        <p:sp>
          <p:nvSpPr>
            <p:cNvPr id="18508" name="Line 28"/>
            <p:cNvSpPr>
              <a:spLocks noChangeShapeType="1"/>
            </p:cNvSpPr>
            <p:nvPr/>
          </p:nvSpPr>
          <p:spPr bwMode="auto">
            <a:xfrm flipV="1">
              <a:off x="1763" y="1631"/>
              <a:ext cx="222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9" name="Freeform 29"/>
            <p:cNvSpPr>
              <a:spLocks/>
            </p:cNvSpPr>
            <p:nvPr/>
          </p:nvSpPr>
          <p:spPr bwMode="auto">
            <a:xfrm>
              <a:off x="1976" y="966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10" name="Line 30"/>
            <p:cNvSpPr>
              <a:spLocks noChangeShapeType="1"/>
            </p:cNvSpPr>
            <p:nvPr/>
          </p:nvSpPr>
          <p:spPr bwMode="auto">
            <a:xfrm>
              <a:off x="2215" y="1329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351" name="Oval 31"/>
            <p:cNvSpPr>
              <a:spLocks noChangeArrowheads="1"/>
            </p:cNvSpPr>
            <p:nvPr/>
          </p:nvSpPr>
          <p:spPr bwMode="auto">
            <a:xfrm>
              <a:off x="2332" y="83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52" name="Oval 32"/>
            <p:cNvSpPr>
              <a:spLocks noChangeArrowheads="1"/>
            </p:cNvSpPr>
            <p:nvPr/>
          </p:nvSpPr>
          <p:spPr bwMode="auto">
            <a:xfrm>
              <a:off x="2076" y="115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53" name="Oval 33"/>
            <p:cNvSpPr>
              <a:spLocks noChangeArrowheads="1"/>
            </p:cNvSpPr>
            <p:nvPr/>
          </p:nvSpPr>
          <p:spPr bwMode="auto">
            <a:xfrm>
              <a:off x="2589" y="117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54" name="Oval 34"/>
            <p:cNvSpPr>
              <a:spLocks noChangeArrowheads="1"/>
            </p:cNvSpPr>
            <p:nvPr/>
          </p:nvSpPr>
          <p:spPr bwMode="auto">
            <a:xfrm>
              <a:off x="1854" y="151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355" name="Oval 35"/>
            <p:cNvSpPr>
              <a:spLocks noChangeArrowheads="1"/>
            </p:cNvSpPr>
            <p:nvPr/>
          </p:nvSpPr>
          <p:spPr bwMode="auto">
            <a:xfrm>
              <a:off x="2281" y="153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8516" name="Group 36"/>
            <p:cNvGrpSpPr>
              <a:grpSpLocks/>
            </p:cNvGrpSpPr>
            <p:nvPr/>
          </p:nvGrpSpPr>
          <p:grpSpPr bwMode="auto">
            <a:xfrm>
              <a:off x="2308" y="1434"/>
              <a:ext cx="241" cy="123"/>
              <a:chOff x="1790" y="3475"/>
              <a:chExt cx="275" cy="142"/>
            </a:xfrm>
          </p:grpSpPr>
          <p:sp>
            <p:nvSpPr>
              <p:cNvPr id="18534" name="AutoShape 3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5" name="Line 3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17" name="Group 39"/>
            <p:cNvGrpSpPr>
              <a:grpSpLocks/>
            </p:cNvGrpSpPr>
            <p:nvPr/>
          </p:nvGrpSpPr>
          <p:grpSpPr bwMode="auto">
            <a:xfrm>
              <a:off x="2591" y="1080"/>
              <a:ext cx="241" cy="123"/>
              <a:chOff x="1790" y="3475"/>
              <a:chExt cx="275" cy="142"/>
            </a:xfrm>
          </p:grpSpPr>
          <p:sp>
            <p:nvSpPr>
              <p:cNvPr id="18532" name="AutoShape 4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3" name="Line 4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0362" name="Oval 42"/>
            <p:cNvSpPr>
              <a:spLocks noChangeArrowheads="1"/>
            </p:cNvSpPr>
            <p:nvPr/>
          </p:nvSpPr>
          <p:spPr bwMode="auto">
            <a:xfrm>
              <a:off x="1623" y="1859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9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8519" name="Group 43"/>
            <p:cNvGrpSpPr>
              <a:grpSpLocks/>
            </p:cNvGrpSpPr>
            <p:nvPr/>
          </p:nvGrpSpPr>
          <p:grpSpPr bwMode="auto">
            <a:xfrm>
              <a:off x="1633" y="1771"/>
              <a:ext cx="241" cy="123"/>
              <a:chOff x="1790" y="3475"/>
              <a:chExt cx="275" cy="142"/>
            </a:xfrm>
          </p:grpSpPr>
          <p:sp>
            <p:nvSpPr>
              <p:cNvPr id="18530" name="AutoShape 4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31" name="Line 4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0" name="Group 46"/>
            <p:cNvGrpSpPr>
              <a:grpSpLocks/>
            </p:cNvGrpSpPr>
            <p:nvPr/>
          </p:nvGrpSpPr>
          <p:grpSpPr bwMode="auto">
            <a:xfrm rot="19935924" flipH="1">
              <a:off x="1814" y="1436"/>
              <a:ext cx="241" cy="125"/>
              <a:chOff x="1790" y="3475"/>
              <a:chExt cx="275" cy="142"/>
            </a:xfrm>
          </p:grpSpPr>
          <p:sp>
            <p:nvSpPr>
              <p:cNvPr id="18528" name="AutoShape 4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9" name="Line 4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1" name="Group 49"/>
            <p:cNvGrpSpPr>
              <a:grpSpLocks/>
            </p:cNvGrpSpPr>
            <p:nvPr/>
          </p:nvGrpSpPr>
          <p:grpSpPr bwMode="auto">
            <a:xfrm rot="19935924" flipH="1">
              <a:off x="2044" y="1073"/>
              <a:ext cx="241" cy="125"/>
              <a:chOff x="1790" y="3475"/>
              <a:chExt cx="275" cy="142"/>
            </a:xfrm>
          </p:grpSpPr>
          <p:sp>
            <p:nvSpPr>
              <p:cNvPr id="18526" name="AutoShape 5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7" name="Line 5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22" name="Group 52"/>
            <p:cNvGrpSpPr>
              <a:grpSpLocks/>
            </p:cNvGrpSpPr>
            <p:nvPr/>
          </p:nvGrpSpPr>
          <p:grpSpPr bwMode="auto">
            <a:xfrm rot="20005478" flipH="1">
              <a:off x="2312" y="764"/>
              <a:ext cx="260" cy="122"/>
              <a:chOff x="2414" y="3547"/>
              <a:chExt cx="275" cy="142"/>
            </a:xfrm>
          </p:grpSpPr>
          <p:sp>
            <p:nvSpPr>
              <p:cNvPr id="18523" name="AutoShape 53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24" name="Line 54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5" name="Line 55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0376" name="Freeform 56"/>
          <p:cNvSpPr>
            <a:spLocks/>
          </p:cNvSpPr>
          <p:nvPr/>
        </p:nvSpPr>
        <p:spPr bwMode="auto">
          <a:xfrm flipH="1">
            <a:off x="4294188" y="1789113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5" name="Group 57"/>
          <p:cNvGrpSpPr>
            <a:grpSpLocks/>
          </p:cNvGrpSpPr>
          <p:nvPr/>
        </p:nvGrpSpPr>
        <p:grpSpPr bwMode="auto">
          <a:xfrm flipH="1">
            <a:off x="2465388" y="3862388"/>
            <a:ext cx="1727200" cy="1838325"/>
            <a:chOff x="2112" y="1873"/>
            <a:chExt cx="1088" cy="1158"/>
          </a:xfrm>
        </p:grpSpPr>
        <p:sp>
          <p:nvSpPr>
            <p:cNvPr id="18488" name="Freeform 58"/>
            <p:cNvSpPr>
              <a:spLocks/>
            </p:cNvSpPr>
            <p:nvPr/>
          </p:nvSpPr>
          <p:spPr bwMode="auto">
            <a:xfrm>
              <a:off x="2680" y="2317"/>
              <a:ext cx="241" cy="147"/>
            </a:xfrm>
            <a:custGeom>
              <a:avLst/>
              <a:gdLst>
                <a:gd name="T0" fmla="*/ 0 w 307"/>
                <a:gd name="T1" fmla="*/ 186 h 186"/>
                <a:gd name="T2" fmla="*/ 45 w 307"/>
                <a:gd name="T3" fmla="*/ 88 h 186"/>
                <a:gd name="T4" fmla="*/ 135 w 307"/>
                <a:gd name="T5" fmla="*/ 13 h 186"/>
                <a:gd name="T6" fmla="*/ 307 w 307"/>
                <a:gd name="T7" fmla="*/ 13 h 1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186"/>
                <a:gd name="T14" fmla="*/ 307 w 307"/>
                <a:gd name="T15" fmla="*/ 186 h 1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186">
                  <a:moveTo>
                    <a:pt x="0" y="186"/>
                  </a:moveTo>
                  <a:cubicBezTo>
                    <a:pt x="11" y="151"/>
                    <a:pt x="22" y="117"/>
                    <a:pt x="45" y="88"/>
                  </a:cubicBezTo>
                  <a:cubicBezTo>
                    <a:pt x="68" y="59"/>
                    <a:pt x="91" y="26"/>
                    <a:pt x="135" y="13"/>
                  </a:cubicBezTo>
                  <a:cubicBezTo>
                    <a:pt x="179" y="0"/>
                    <a:pt x="243" y="6"/>
                    <a:pt x="307" y="13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89" name="Group 59"/>
            <p:cNvGrpSpPr>
              <a:grpSpLocks/>
            </p:cNvGrpSpPr>
            <p:nvPr/>
          </p:nvGrpSpPr>
          <p:grpSpPr bwMode="auto">
            <a:xfrm>
              <a:off x="2112" y="1959"/>
              <a:ext cx="1088" cy="1072"/>
              <a:chOff x="720" y="850"/>
              <a:chExt cx="1088" cy="1072"/>
            </a:xfrm>
          </p:grpSpPr>
          <p:sp>
            <p:nvSpPr>
              <p:cNvPr id="18497" name="Freeform 60"/>
              <p:cNvSpPr>
                <a:spLocks/>
              </p:cNvSpPr>
              <p:nvPr/>
            </p:nvSpPr>
            <p:spPr bwMode="auto">
              <a:xfrm>
                <a:off x="882" y="1250"/>
                <a:ext cx="386" cy="182"/>
              </a:xfrm>
              <a:custGeom>
                <a:avLst/>
                <a:gdLst>
                  <a:gd name="T0" fmla="*/ 0 w 660"/>
                  <a:gd name="T1" fmla="*/ 270 h 270"/>
                  <a:gd name="T2" fmla="*/ 315 w 660"/>
                  <a:gd name="T3" fmla="*/ 0 h 270"/>
                  <a:gd name="T4" fmla="*/ 660 w 660"/>
                  <a:gd name="T5" fmla="*/ 240 h 270"/>
                  <a:gd name="T6" fmla="*/ 0 60000 65536"/>
                  <a:gd name="T7" fmla="*/ 0 60000 65536"/>
                  <a:gd name="T8" fmla="*/ 0 60000 65536"/>
                  <a:gd name="T9" fmla="*/ 0 w 660"/>
                  <a:gd name="T10" fmla="*/ 0 h 270"/>
                  <a:gd name="T11" fmla="*/ 660 w 660"/>
                  <a:gd name="T12" fmla="*/ 270 h 2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60" h="270">
                    <a:moveTo>
                      <a:pt x="0" y="270"/>
                    </a:moveTo>
                    <a:lnTo>
                      <a:pt x="315" y="0"/>
                    </a:lnTo>
                    <a:lnTo>
                      <a:pt x="660" y="24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0381" name="Oval 61"/>
              <p:cNvSpPr>
                <a:spLocks noChangeArrowheads="1"/>
              </p:cNvSpPr>
              <p:nvPr/>
            </p:nvSpPr>
            <p:spPr bwMode="auto">
              <a:xfrm>
                <a:off x="936" y="1123"/>
                <a:ext cx="261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x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80382" name="Oval 62"/>
              <p:cNvSpPr>
                <a:spLocks noChangeArrowheads="1"/>
              </p:cNvSpPr>
              <p:nvPr/>
            </p:nvSpPr>
            <p:spPr bwMode="auto">
              <a:xfrm>
                <a:off x="1295" y="850"/>
                <a:ext cx="262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r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80383" name="AutoShape 63"/>
              <p:cNvSpPr>
                <a:spLocks noChangeArrowheads="1"/>
              </p:cNvSpPr>
              <p:nvPr/>
            </p:nvSpPr>
            <p:spPr bwMode="auto">
              <a:xfrm>
                <a:off x="1098" y="1408"/>
                <a:ext cx="330" cy="330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8501" name="Text Box 64"/>
              <p:cNvSpPr txBox="1">
                <a:spLocks noChangeArrowheads="1"/>
              </p:cNvSpPr>
              <p:nvPr/>
            </p:nvSpPr>
            <p:spPr bwMode="auto">
              <a:xfrm>
                <a:off x="1148" y="1522"/>
                <a:ext cx="226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B</a:t>
                </a:r>
                <a:endParaRPr lang="th-TH" sz="2000"/>
              </a:p>
            </p:txBody>
          </p:sp>
          <p:sp>
            <p:nvSpPr>
              <p:cNvPr id="1080385" name="AutoShape 65"/>
              <p:cNvSpPr>
                <a:spLocks noChangeArrowheads="1"/>
              </p:cNvSpPr>
              <p:nvPr/>
            </p:nvSpPr>
            <p:spPr bwMode="auto">
              <a:xfrm>
                <a:off x="1477" y="1218"/>
                <a:ext cx="331" cy="331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8503" name="Text Box 66"/>
              <p:cNvSpPr txBox="1">
                <a:spLocks noChangeArrowheads="1"/>
              </p:cNvSpPr>
              <p:nvPr/>
            </p:nvSpPr>
            <p:spPr bwMode="auto">
              <a:xfrm>
                <a:off x="1527" y="1332"/>
                <a:ext cx="227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C</a:t>
                </a:r>
                <a:endParaRPr lang="th-TH" sz="2000"/>
              </a:p>
            </p:txBody>
          </p:sp>
          <p:sp>
            <p:nvSpPr>
              <p:cNvPr id="1080387" name="AutoShape 67"/>
              <p:cNvSpPr>
                <a:spLocks noChangeArrowheads="1"/>
              </p:cNvSpPr>
              <p:nvPr/>
            </p:nvSpPr>
            <p:spPr bwMode="auto">
              <a:xfrm>
                <a:off x="720" y="1424"/>
                <a:ext cx="360" cy="498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8505" name="Text Box 68"/>
              <p:cNvSpPr txBox="1">
                <a:spLocks noChangeArrowheads="1"/>
              </p:cNvSpPr>
              <p:nvPr/>
            </p:nvSpPr>
            <p:spPr bwMode="auto">
              <a:xfrm>
                <a:off x="785" y="1617"/>
                <a:ext cx="225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A</a:t>
                </a:r>
                <a:endParaRPr lang="th-TH" sz="2000"/>
              </a:p>
            </p:txBody>
          </p:sp>
          <p:sp>
            <p:nvSpPr>
              <p:cNvPr id="18506" name="Line 69"/>
              <p:cNvSpPr>
                <a:spLocks noChangeShapeType="1"/>
              </p:cNvSpPr>
              <p:nvPr/>
            </p:nvSpPr>
            <p:spPr bwMode="auto">
              <a:xfrm flipH="1">
                <a:off x="1088" y="1038"/>
                <a:ext cx="219" cy="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7" name="Line 70"/>
              <p:cNvSpPr>
                <a:spLocks noChangeShapeType="1"/>
              </p:cNvSpPr>
              <p:nvPr/>
            </p:nvSpPr>
            <p:spPr bwMode="auto">
              <a:xfrm>
                <a:off x="1533" y="1056"/>
                <a:ext cx="107" cy="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90" name="Group 71"/>
            <p:cNvGrpSpPr>
              <a:grpSpLocks/>
            </p:cNvGrpSpPr>
            <p:nvPr/>
          </p:nvGrpSpPr>
          <p:grpSpPr bwMode="auto">
            <a:xfrm rot="20005478" flipH="1">
              <a:off x="2649" y="1873"/>
              <a:ext cx="260" cy="122"/>
              <a:chOff x="2414" y="3547"/>
              <a:chExt cx="275" cy="142"/>
            </a:xfrm>
          </p:grpSpPr>
          <p:sp>
            <p:nvSpPr>
              <p:cNvPr id="18494" name="AutoShape 72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5" name="Line 73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6" name="Line 74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91" name="Group 75"/>
            <p:cNvGrpSpPr>
              <a:grpSpLocks/>
            </p:cNvGrpSpPr>
            <p:nvPr/>
          </p:nvGrpSpPr>
          <p:grpSpPr bwMode="auto">
            <a:xfrm rot="19935924" flipH="1">
              <a:off x="2302" y="2165"/>
              <a:ext cx="241" cy="125"/>
              <a:chOff x="1790" y="3475"/>
              <a:chExt cx="275" cy="142"/>
            </a:xfrm>
          </p:grpSpPr>
          <p:sp>
            <p:nvSpPr>
              <p:cNvPr id="18492" name="AutoShape 7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93" name="Line 7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9" name="Group 131"/>
          <p:cNvGrpSpPr>
            <a:grpSpLocks/>
          </p:cNvGrpSpPr>
          <p:nvPr/>
        </p:nvGrpSpPr>
        <p:grpSpPr bwMode="auto">
          <a:xfrm>
            <a:off x="4394200" y="3927475"/>
            <a:ext cx="2239963" cy="1585913"/>
            <a:chOff x="2768" y="2429"/>
            <a:chExt cx="1411" cy="999"/>
          </a:xfrm>
        </p:grpSpPr>
        <p:sp>
          <p:nvSpPr>
            <p:cNvPr id="18473" name="Line 79"/>
            <p:cNvSpPr>
              <a:spLocks noChangeShapeType="1"/>
            </p:cNvSpPr>
            <p:nvPr/>
          </p:nvSpPr>
          <p:spPr bwMode="auto">
            <a:xfrm flipH="1" flipV="1">
              <a:off x="3758" y="2633"/>
              <a:ext cx="221" cy="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Freeform 80"/>
            <p:cNvSpPr>
              <a:spLocks/>
            </p:cNvSpPr>
            <p:nvPr/>
          </p:nvSpPr>
          <p:spPr bwMode="auto">
            <a:xfrm flipH="1">
              <a:off x="3249" y="2924"/>
              <a:ext cx="368" cy="174"/>
            </a:xfrm>
            <a:custGeom>
              <a:avLst/>
              <a:gdLst>
                <a:gd name="T0" fmla="*/ 0 w 660"/>
                <a:gd name="T1" fmla="*/ 270 h 270"/>
                <a:gd name="T2" fmla="*/ 315 w 660"/>
                <a:gd name="T3" fmla="*/ 0 h 270"/>
                <a:gd name="T4" fmla="*/ 660 w 660"/>
                <a:gd name="T5" fmla="*/ 240 h 270"/>
                <a:gd name="T6" fmla="*/ 0 60000 65536"/>
                <a:gd name="T7" fmla="*/ 0 60000 65536"/>
                <a:gd name="T8" fmla="*/ 0 60000 65536"/>
                <a:gd name="T9" fmla="*/ 0 w 660"/>
                <a:gd name="T10" fmla="*/ 0 h 270"/>
                <a:gd name="T11" fmla="*/ 660 w 660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0" h="270">
                  <a:moveTo>
                    <a:pt x="0" y="270"/>
                  </a:moveTo>
                  <a:lnTo>
                    <a:pt x="315" y="0"/>
                  </a:lnTo>
                  <a:lnTo>
                    <a:pt x="660" y="2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401" name="Oval 81"/>
            <p:cNvSpPr>
              <a:spLocks noChangeArrowheads="1"/>
            </p:cNvSpPr>
            <p:nvPr/>
          </p:nvSpPr>
          <p:spPr bwMode="auto">
            <a:xfrm flipH="1">
              <a:off x="3317" y="2775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r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0402" name="Oval 82"/>
            <p:cNvSpPr>
              <a:spLocks noChangeArrowheads="1"/>
            </p:cNvSpPr>
            <p:nvPr/>
          </p:nvSpPr>
          <p:spPr bwMode="auto">
            <a:xfrm flipH="1">
              <a:off x="3611" y="2498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x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0403" name="AutoShape 83"/>
            <p:cNvSpPr>
              <a:spLocks noChangeArrowheads="1"/>
            </p:cNvSpPr>
            <p:nvPr/>
          </p:nvSpPr>
          <p:spPr bwMode="auto">
            <a:xfrm flipH="1">
              <a:off x="3075" y="3088"/>
              <a:ext cx="331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ea typeface="+mn-ea"/>
                <a:cs typeface="Tahoma" pitchFamily="34" charset="0"/>
              </a:endParaRPr>
            </a:p>
          </p:txBody>
        </p:sp>
        <p:sp>
          <p:nvSpPr>
            <p:cNvPr id="18478" name="Text Box 84"/>
            <p:cNvSpPr txBox="1">
              <a:spLocks noChangeArrowheads="1"/>
            </p:cNvSpPr>
            <p:nvPr/>
          </p:nvSpPr>
          <p:spPr bwMode="auto">
            <a:xfrm flipH="1">
              <a:off x="3129" y="3202"/>
              <a:ext cx="227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>
                  <a:cs typeface="Angsana New" pitchFamily="18" charset="-34"/>
                </a:rPr>
                <a:t>C</a:t>
              </a:r>
              <a:endParaRPr lang="th-TH" sz="2000"/>
            </a:p>
          </p:txBody>
        </p:sp>
        <p:sp>
          <p:nvSpPr>
            <p:cNvPr id="1080405" name="AutoShape 85"/>
            <p:cNvSpPr>
              <a:spLocks noChangeArrowheads="1"/>
            </p:cNvSpPr>
            <p:nvPr/>
          </p:nvSpPr>
          <p:spPr bwMode="auto">
            <a:xfrm flipH="1">
              <a:off x="3455" y="3096"/>
              <a:ext cx="330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ea typeface="+mn-ea"/>
                <a:cs typeface="Tahoma" pitchFamily="34" charset="0"/>
              </a:endParaRPr>
            </a:p>
          </p:txBody>
        </p:sp>
        <p:sp>
          <p:nvSpPr>
            <p:cNvPr id="18480" name="Text Box 86"/>
            <p:cNvSpPr txBox="1">
              <a:spLocks noChangeArrowheads="1"/>
            </p:cNvSpPr>
            <p:nvPr/>
          </p:nvSpPr>
          <p:spPr bwMode="auto">
            <a:xfrm flipH="1">
              <a:off x="3509" y="3210"/>
              <a:ext cx="226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>
                  <a:cs typeface="Angsana New" pitchFamily="18" charset="-34"/>
                </a:rPr>
                <a:t>B</a:t>
              </a:r>
              <a:endParaRPr lang="th-TH" sz="2000"/>
            </a:p>
          </p:txBody>
        </p:sp>
        <p:sp>
          <p:nvSpPr>
            <p:cNvPr id="1080407" name="AutoShape 87"/>
            <p:cNvSpPr>
              <a:spLocks noChangeArrowheads="1"/>
            </p:cNvSpPr>
            <p:nvPr/>
          </p:nvSpPr>
          <p:spPr bwMode="auto">
            <a:xfrm flipH="1">
              <a:off x="3819" y="2929"/>
              <a:ext cx="360" cy="499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2000">
                <a:ea typeface="+mn-ea"/>
                <a:cs typeface="Tahoma" pitchFamily="34" charset="0"/>
              </a:endParaRPr>
            </a:p>
          </p:txBody>
        </p:sp>
        <p:sp>
          <p:nvSpPr>
            <p:cNvPr id="18482" name="Text Box 88"/>
            <p:cNvSpPr txBox="1">
              <a:spLocks noChangeArrowheads="1"/>
            </p:cNvSpPr>
            <p:nvPr/>
          </p:nvSpPr>
          <p:spPr bwMode="auto">
            <a:xfrm flipH="1">
              <a:off x="3889" y="3122"/>
              <a:ext cx="225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>
                  <a:cs typeface="Angsana New" pitchFamily="18" charset="-34"/>
                </a:rPr>
                <a:t>A</a:t>
              </a:r>
              <a:endParaRPr lang="th-TH" sz="2000"/>
            </a:p>
          </p:txBody>
        </p:sp>
        <p:sp>
          <p:nvSpPr>
            <p:cNvPr id="18483" name="AutoShape 89"/>
            <p:cNvSpPr>
              <a:spLocks noChangeArrowheads="1"/>
            </p:cNvSpPr>
            <p:nvPr/>
          </p:nvSpPr>
          <p:spPr bwMode="auto">
            <a:xfrm>
              <a:off x="2768" y="2702"/>
              <a:ext cx="258" cy="273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95959"/>
                </a:gs>
                <a:gs pos="50000">
                  <a:srgbClr val="C0C0C0"/>
                </a:gs>
                <a:gs pos="100000">
                  <a:srgbClr val="595959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90"/>
            <p:cNvSpPr>
              <a:spLocks noChangeShapeType="1"/>
            </p:cNvSpPr>
            <p:nvPr/>
          </p:nvSpPr>
          <p:spPr bwMode="auto">
            <a:xfrm flipH="1">
              <a:off x="3465" y="2686"/>
              <a:ext cx="164" cy="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85" name="Group 91"/>
            <p:cNvGrpSpPr>
              <a:grpSpLocks/>
            </p:cNvGrpSpPr>
            <p:nvPr/>
          </p:nvGrpSpPr>
          <p:grpSpPr bwMode="auto">
            <a:xfrm flipH="1">
              <a:off x="3620" y="2429"/>
              <a:ext cx="241" cy="123"/>
              <a:chOff x="1790" y="3475"/>
              <a:chExt cx="275" cy="142"/>
            </a:xfrm>
          </p:grpSpPr>
          <p:sp>
            <p:nvSpPr>
              <p:cNvPr id="18486" name="AutoShape 9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87" name="Line 9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0417" name="AutoShape 97"/>
          <p:cNvSpPr>
            <a:spLocks noChangeArrowheads="1"/>
          </p:cNvSpPr>
          <p:nvPr/>
        </p:nvSpPr>
        <p:spPr bwMode="auto">
          <a:xfrm>
            <a:off x="2909888" y="1093788"/>
            <a:ext cx="409575" cy="4333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0418" name="AutoShape 98"/>
          <p:cNvSpPr>
            <a:spLocks noChangeArrowheads="1"/>
          </p:cNvSpPr>
          <p:nvPr/>
        </p:nvSpPr>
        <p:spPr bwMode="auto">
          <a:xfrm>
            <a:off x="5864225" y="1093788"/>
            <a:ext cx="409575" cy="4333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1" name="Group 99"/>
          <p:cNvGrpSpPr>
            <a:grpSpLocks/>
          </p:cNvGrpSpPr>
          <p:nvPr/>
        </p:nvGrpSpPr>
        <p:grpSpPr bwMode="auto">
          <a:xfrm flipH="1">
            <a:off x="6448425" y="1081088"/>
            <a:ext cx="1892300" cy="1712912"/>
            <a:chOff x="4151" y="859"/>
            <a:chExt cx="1192" cy="1079"/>
          </a:xfrm>
        </p:grpSpPr>
        <p:sp>
          <p:nvSpPr>
            <p:cNvPr id="18447" name="Freeform 100"/>
            <p:cNvSpPr>
              <a:spLocks/>
            </p:cNvSpPr>
            <p:nvPr/>
          </p:nvSpPr>
          <p:spPr bwMode="auto">
            <a:xfrm>
              <a:off x="4298" y="1063"/>
              <a:ext cx="886" cy="692"/>
            </a:xfrm>
            <a:custGeom>
              <a:avLst/>
              <a:gdLst>
                <a:gd name="T0" fmla="*/ 0 w 886"/>
                <a:gd name="T1" fmla="*/ 692 h 692"/>
                <a:gd name="T2" fmla="*/ 204 w 886"/>
                <a:gd name="T3" fmla="*/ 346 h 692"/>
                <a:gd name="T4" fmla="*/ 443 w 886"/>
                <a:gd name="T5" fmla="*/ 0 h 692"/>
                <a:gd name="T6" fmla="*/ 673 w 886"/>
                <a:gd name="T7" fmla="*/ 337 h 692"/>
                <a:gd name="T8" fmla="*/ 886 w 886"/>
                <a:gd name="T9" fmla="*/ 692 h 6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6"/>
                <a:gd name="T16" fmla="*/ 0 h 692"/>
                <a:gd name="T17" fmla="*/ 886 w 886"/>
                <a:gd name="T18" fmla="*/ 692 h 6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6" h="692">
                  <a:moveTo>
                    <a:pt x="0" y="692"/>
                  </a:moveTo>
                  <a:lnTo>
                    <a:pt x="204" y="346"/>
                  </a:lnTo>
                  <a:lnTo>
                    <a:pt x="443" y="0"/>
                  </a:lnTo>
                  <a:lnTo>
                    <a:pt x="673" y="337"/>
                  </a:lnTo>
                  <a:lnTo>
                    <a:pt x="886" y="6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01"/>
            <p:cNvSpPr>
              <a:spLocks noChangeShapeType="1"/>
            </p:cNvSpPr>
            <p:nvPr/>
          </p:nvSpPr>
          <p:spPr bwMode="auto">
            <a:xfrm flipV="1">
              <a:off x="4751" y="1453"/>
              <a:ext cx="222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0422" name="Oval 102"/>
            <p:cNvSpPr>
              <a:spLocks noChangeArrowheads="1"/>
            </p:cNvSpPr>
            <p:nvPr/>
          </p:nvSpPr>
          <p:spPr bwMode="auto">
            <a:xfrm>
              <a:off x="4824" y="130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423" name="Oval 103"/>
            <p:cNvSpPr>
              <a:spLocks noChangeArrowheads="1"/>
            </p:cNvSpPr>
            <p:nvPr/>
          </p:nvSpPr>
          <p:spPr bwMode="auto">
            <a:xfrm>
              <a:off x="4604" y="94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424" name="Oval 104"/>
            <p:cNvSpPr>
              <a:spLocks noChangeArrowheads="1"/>
            </p:cNvSpPr>
            <p:nvPr/>
          </p:nvSpPr>
          <p:spPr bwMode="auto">
            <a:xfrm>
              <a:off x="5072" y="166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425" name="Oval 105"/>
            <p:cNvSpPr>
              <a:spLocks noChangeArrowheads="1"/>
            </p:cNvSpPr>
            <p:nvPr/>
          </p:nvSpPr>
          <p:spPr bwMode="auto">
            <a:xfrm>
              <a:off x="4382" y="130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426" name="Oval 106"/>
            <p:cNvSpPr>
              <a:spLocks noChangeArrowheads="1"/>
            </p:cNvSpPr>
            <p:nvPr/>
          </p:nvSpPr>
          <p:spPr bwMode="auto">
            <a:xfrm>
              <a:off x="4640" y="165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0427" name="Oval 107"/>
            <p:cNvSpPr>
              <a:spLocks noChangeArrowheads="1"/>
            </p:cNvSpPr>
            <p:nvPr/>
          </p:nvSpPr>
          <p:spPr bwMode="auto">
            <a:xfrm>
              <a:off x="4151" y="164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9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8455" name="Group 108"/>
            <p:cNvGrpSpPr>
              <a:grpSpLocks/>
            </p:cNvGrpSpPr>
            <p:nvPr/>
          </p:nvGrpSpPr>
          <p:grpSpPr bwMode="auto">
            <a:xfrm>
              <a:off x="4620" y="859"/>
              <a:ext cx="241" cy="123"/>
              <a:chOff x="1790" y="3475"/>
              <a:chExt cx="275" cy="142"/>
            </a:xfrm>
          </p:grpSpPr>
          <p:sp>
            <p:nvSpPr>
              <p:cNvPr id="18471" name="AutoShape 10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2" name="Line 11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56" name="Group 111"/>
            <p:cNvGrpSpPr>
              <a:grpSpLocks/>
            </p:cNvGrpSpPr>
            <p:nvPr/>
          </p:nvGrpSpPr>
          <p:grpSpPr bwMode="auto">
            <a:xfrm rot="19935924" flipH="1">
              <a:off x="4375" y="1223"/>
              <a:ext cx="241" cy="125"/>
              <a:chOff x="1790" y="3475"/>
              <a:chExt cx="275" cy="142"/>
            </a:xfrm>
          </p:grpSpPr>
          <p:sp>
            <p:nvSpPr>
              <p:cNvPr id="18469" name="AutoShape 11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70" name="Line 11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57" name="Group 114"/>
            <p:cNvGrpSpPr>
              <a:grpSpLocks/>
            </p:cNvGrpSpPr>
            <p:nvPr/>
          </p:nvGrpSpPr>
          <p:grpSpPr bwMode="auto">
            <a:xfrm>
              <a:off x="4842" y="1231"/>
              <a:ext cx="241" cy="123"/>
              <a:chOff x="1790" y="3475"/>
              <a:chExt cx="275" cy="142"/>
            </a:xfrm>
          </p:grpSpPr>
          <p:sp>
            <p:nvSpPr>
              <p:cNvPr id="18467" name="AutoShape 11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8" name="Line 11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58" name="Group 117"/>
            <p:cNvGrpSpPr>
              <a:grpSpLocks/>
            </p:cNvGrpSpPr>
            <p:nvPr/>
          </p:nvGrpSpPr>
          <p:grpSpPr bwMode="auto">
            <a:xfrm>
              <a:off x="4656" y="1568"/>
              <a:ext cx="241" cy="123"/>
              <a:chOff x="1790" y="3475"/>
              <a:chExt cx="275" cy="142"/>
            </a:xfrm>
          </p:grpSpPr>
          <p:sp>
            <p:nvSpPr>
              <p:cNvPr id="18465" name="AutoShape 11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6" name="Line 11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59" name="Group 120"/>
            <p:cNvGrpSpPr>
              <a:grpSpLocks/>
            </p:cNvGrpSpPr>
            <p:nvPr/>
          </p:nvGrpSpPr>
          <p:grpSpPr bwMode="auto">
            <a:xfrm>
              <a:off x="5090" y="1568"/>
              <a:ext cx="241" cy="123"/>
              <a:chOff x="1790" y="3475"/>
              <a:chExt cx="275" cy="142"/>
            </a:xfrm>
          </p:grpSpPr>
          <p:sp>
            <p:nvSpPr>
              <p:cNvPr id="18463" name="AutoShape 12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4" name="Line 12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60" name="Group 123"/>
            <p:cNvGrpSpPr>
              <a:grpSpLocks/>
            </p:cNvGrpSpPr>
            <p:nvPr/>
          </p:nvGrpSpPr>
          <p:grpSpPr bwMode="auto">
            <a:xfrm>
              <a:off x="4169" y="1568"/>
              <a:ext cx="241" cy="123"/>
              <a:chOff x="1790" y="3475"/>
              <a:chExt cx="275" cy="142"/>
            </a:xfrm>
          </p:grpSpPr>
          <p:sp>
            <p:nvSpPr>
              <p:cNvPr id="18461" name="AutoShape 12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62" name="Line 12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0446" name="Text Box 126"/>
          <p:cNvSpPr txBox="1">
            <a:spLocks noChangeArrowheads="1"/>
          </p:cNvSpPr>
          <p:nvPr/>
        </p:nvSpPr>
        <p:spPr bwMode="auto">
          <a:xfrm>
            <a:off x="2076450" y="6002338"/>
            <a:ext cx="5054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000">
                <a:cs typeface="Angsana New" pitchFamily="18" charset="-34"/>
              </a:rPr>
              <a:t>rotateRightChild(r)</a:t>
            </a:r>
            <a:endParaRPr lang="th-TH" sz="20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8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80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80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80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80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8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80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22" grpId="0" animBg="1"/>
      <p:bldP spid="1080376" grpId="0" animBg="1"/>
      <p:bldP spid="1080417" grpId="0" animBg="1"/>
      <p:bldP spid="1080418" grpId="0" animBg="1"/>
      <p:bldP spid="10804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346" name="AutoShape 2"/>
          <p:cNvSpPr>
            <a:spLocks noChangeArrowheads="1"/>
          </p:cNvSpPr>
          <p:nvPr/>
        </p:nvSpPr>
        <p:spPr bwMode="auto">
          <a:xfrm>
            <a:off x="619125" y="3765550"/>
            <a:ext cx="7902575" cy="2235200"/>
          </a:xfrm>
          <a:prstGeom prst="roundRect">
            <a:avLst>
              <a:gd name="adj" fmla="val 1020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sp>
        <p:nvSpPr>
          <p:cNvPr id="19459" name="Rectangle 210"/>
          <p:cNvSpPr>
            <a:spLocks noChangeArrowheads="1"/>
          </p:cNvSpPr>
          <p:nvPr/>
        </p:nvSpPr>
        <p:spPr bwMode="auto">
          <a:xfrm>
            <a:off x="0" y="969963"/>
            <a:ext cx="9144000" cy="24765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211"/>
          <p:cNvSpPr>
            <a:spLocks noChangeArrowheads="1"/>
          </p:cNvSpPr>
          <p:nvPr/>
        </p:nvSpPr>
        <p:spPr bwMode="auto">
          <a:xfrm>
            <a:off x="2124075" y="957263"/>
            <a:ext cx="2025650" cy="2489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Rectangle 212"/>
          <p:cNvSpPr>
            <a:spLocks noChangeArrowheads="1"/>
          </p:cNvSpPr>
          <p:nvPr/>
        </p:nvSpPr>
        <p:spPr bwMode="auto">
          <a:xfrm>
            <a:off x="6823075" y="957263"/>
            <a:ext cx="2320925" cy="2489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rebalance : 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 case</a:t>
            </a:r>
            <a:endParaRPr lang="th-TH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5100" y="1055688"/>
            <a:ext cx="1597025" cy="1679575"/>
            <a:chOff x="729" y="745"/>
            <a:chExt cx="1006" cy="1058"/>
          </a:xfrm>
        </p:grpSpPr>
        <p:sp>
          <p:nvSpPr>
            <p:cNvPr id="19614" name="Freeform 5"/>
            <p:cNvSpPr>
              <a:spLocks/>
            </p:cNvSpPr>
            <p:nvPr/>
          </p:nvSpPr>
          <p:spPr bwMode="auto">
            <a:xfrm>
              <a:off x="851" y="966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615" name="Line 6"/>
            <p:cNvSpPr>
              <a:spLocks noChangeShapeType="1"/>
            </p:cNvSpPr>
            <p:nvPr/>
          </p:nvSpPr>
          <p:spPr bwMode="auto">
            <a:xfrm>
              <a:off x="1090" y="1329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351" name="Oval 7"/>
            <p:cNvSpPr>
              <a:spLocks noChangeArrowheads="1"/>
            </p:cNvSpPr>
            <p:nvPr/>
          </p:nvSpPr>
          <p:spPr bwMode="auto">
            <a:xfrm>
              <a:off x="1207" y="83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52" name="Oval 8"/>
            <p:cNvSpPr>
              <a:spLocks noChangeArrowheads="1"/>
            </p:cNvSpPr>
            <p:nvPr/>
          </p:nvSpPr>
          <p:spPr bwMode="auto">
            <a:xfrm>
              <a:off x="951" y="115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53" name="Oval 9"/>
            <p:cNvSpPr>
              <a:spLocks noChangeArrowheads="1"/>
            </p:cNvSpPr>
            <p:nvPr/>
          </p:nvSpPr>
          <p:spPr bwMode="auto">
            <a:xfrm>
              <a:off x="1464" y="117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54" name="Oval 10"/>
            <p:cNvSpPr>
              <a:spLocks noChangeArrowheads="1"/>
            </p:cNvSpPr>
            <p:nvPr/>
          </p:nvSpPr>
          <p:spPr bwMode="auto">
            <a:xfrm>
              <a:off x="729" y="151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55" name="Oval 11"/>
            <p:cNvSpPr>
              <a:spLocks noChangeArrowheads="1"/>
            </p:cNvSpPr>
            <p:nvPr/>
          </p:nvSpPr>
          <p:spPr bwMode="auto">
            <a:xfrm>
              <a:off x="1156" y="153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9621" name="Group 12"/>
            <p:cNvGrpSpPr>
              <a:grpSpLocks/>
            </p:cNvGrpSpPr>
            <p:nvPr/>
          </p:nvGrpSpPr>
          <p:grpSpPr bwMode="auto">
            <a:xfrm>
              <a:off x="739" y="1426"/>
              <a:ext cx="241" cy="123"/>
              <a:chOff x="1790" y="3475"/>
              <a:chExt cx="275" cy="142"/>
            </a:xfrm>
          </p:grpSpPr>
          <p:sp>
            <p:nvSpPr>
              <p:cNvPr id="19634" name="AutoShape 1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35" name="Line 1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622" name="Group 15"/>
            <p:cNvGrpSpPr>
              <a:grpSpLocks/>
            </p:cNvGrpSpPr>
            <p:nvPr/>
          </p:nvGrpSpPr>
          <p:grpSpPr bwMode="auto">
            <a:xfrm>
              <a:off x="1183" y="1434"/>
              <a:ext cx="241" cy="123"/>
              <a:chOff x="1790" y="3475"/>
              <a:chExt cx="275" cy="142"/>
            </a:xfrm>
          </p:grpSpPr>
          <p:sp>
            <p:nvSpPr>
              <p:cNvPr id="19632" name="AutoShape 1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33" name="Line 1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623" name="Group 18"/>
            <p:cNvGrpSpPr>
              <a:grpSpLocks/>
            </p:cNvGrpSpPr>
            <p:nvPr/>
          </p:nvGrpSpPr>
          <p:grpSpPr bwMode="auto">
            <a:xfrm>
              <a:off x="1466" y="1080"/>
              <a:ext cx="241" cy="123"/>
              <a:chOff x="1790" y="3475"/>
              <a:chExt cx="275" cy="142"/>
            </a:xfrm>
          </p:grpSpPr>
          <p:sp>
            <p:nvSpPr>
              <p:cNvPr id="19630" name="AutoShape 1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31" name="Line 2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624" name="Group 21"/>
            <p:cNvGrpSpPr>
              <a:grpSpLocks/>
            </p:cNvGrpSpPr>
            <p:nvPr/>
          </p:nvGrpSpPr>
          <p:grpSpPr bwMode="auto">
            <a:xfrm>
              <a:off x="961" y="1071"/>
              <a:ext cx="241" cy="123"/>
              <a:chOff x="1790" y="3475"/>
              <a:chExt cx="275" cy="142"/>
            </a:xfrm>
          </p:grpSpPr>
          <p:sp>
            <p:nvSpPr>
              <p:cNvPr id="19628" name="AutoShape 2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29" name="Line 2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625" name="Group 24"/>
            <p:cNvGrpSpPr>
              <a:grpSpLocks/>
            </p:cNvGrpSpPr>
            <p:nvPr/>
          </p:nvGrpSpPr>
          <p:grpSpPr bwMode="auto">
            <a:xfrm rot="19935924" flipH="1">
              <a:off x="1185" y="745"/>
              <a:ext cx="241" cy="125"/>
              <a:chOff x="1790" y="3475"/>
              <a:chExt cx="275" cy="142"/>
            </a:xfrm>
          </p:grpSpPr>
          <p:sp>
            <p:nvSpPr>
              <p:cNvPr id="19626" name="AutoShape 2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27" name="Line 2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1441" name="AutoShape 97"/>
          <p:cNvSpPr>
            <a:spLocks noChangeArrowheads="1"/>
          </p:cNvSpPr>
          <p:nvPr/>
        </p:nvSpPr>
        <p:spPr bwMode="auto">
          <a:xfrm>
            <a:off x="1906588" y="1092200"/>
            <a:ext cx="409575" cy="4333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1442" name="AutoShape 98"/>
          <p:cNvSpPr>
            <a:spLocks noChangeArrowheads="1"/>
          </p:cNvSpPr>
          <p:nvPr/>
        </p:nvSpPr>
        <p:spPr bwMode="auto">
          <a:xfrm>
            <a:off x="3979863" y="1120775"/>
            <a:ext cx="409575" cy="4333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1470" name="Text Box 126"/>
          <p:cNvSpPr txBox="1">
            <a:spLocks noChangeArrowheads="1"/>
          </p:cNvSpPr>
          <p:nvPr/>
        </p:nvSpPr>
        <p:spPr bwMode="auto">
          <a:xfrm>
            <a:off x="982663" y="6188075"/>
            <a:ext cx="3816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000" dirty="0" err="1" smtClean="0">
                <a:cs typeface="Angsana New" pitchFamily="18" charset="-34"/>
              </a:rPr>
              <a:t>rotateRightChild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r.left</a:t>
            </a:r>
            <a:r>
              <a:rPr lang="en-US" sz="2000" dirty="0">
                <a:cs typeface="Angsana New" pitchFamily="18" charset="-34"/>
              </a:rPr>
              <a:t>)</a:t>
            </a:r>
            <a:endParaRPr lang="th-TH" sz="2000" dirty="0"/>
          </a:p>
        </p:txBody>
      </p:sp>
      <p:sp>
        <p:nvSpPr>
          <p:cNvPr id="1081400" name="Freeform 56"/>
          <p:cNvSpPr>
            <a:spLocks/>
          </p:cNvSpPr>
          <p:nvPr/>
        </p:nvSpPr>
        <p:spPr bwMode="auto">
          <a:xfrm flipH="1">
            <a:off x="2789238" y="2646363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167"/>
          <p:cNvGrpSpPr>
            <a:grpSpLocks/>
          </p:cNvGrpSpPr>
          <p:nvPr/>
        </p:nvGrpSpPr>
        <p:grpSpPr bwMode="auto">
          <a:xfrm>
            <a:off x="2336800" y="1087438"/>
            <a:ext cx="1597025" cy="2239962"/>
            <a:chOff x="1544" y="685"/>
            <a:chExt cx="1006" cy="1411"/>
          </a:xfrm>
        </p:grpSpPr>
        <p:sp>
          <p:nvSpPr>
            <p:cNvPr id="19586" name="Line 28"/>
            <p:cNvSpPr>
              <a:spLocks noChangeShapeType="1"/>
            </p:cNvSpPr>
            <p:nvPr/>
          </p:nvSpPr>
          <p:spPr bwMode="auto">
            <a:xfrm flipH="1" flipV="1">
              <a:off x="2118" y="1605"/>
              <a:ext cx="266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7" name="Freeform 29"/>
            <p:cNvSpPr>
              <a:spLocks/>
            </p:cNvSpPr>
            <p:nvPr/>
          </p:nvSpPr>
          <p:spPr bwMode="auto">
            <a:xfrm>
              <a:off x="1666" y="887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88" name="Line 30"/>
            <p:cNvSpPr>
              <a:spLocks noChangeShapeType="1"/>
            </p:cNvSpPr>
            <p:nvPr/>
          </p:nvSpPr>
          <p:spPr bwMode="auto">
            <a:xfrm>
              <a:off x="1905" y="1250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375" name="Oval 31"/>
            <p:cNvSpPr>
              <a:spLocks noChangeArrowheads="1"/>
            </p:cNvSpPr>
            <p:nvPr/>
          </p:nvSpPr>
          <p:spPr bwMode="auto">
            <a:xfrm>
              <a:off x="2022" y="758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76" name="Oval 32"/>
            <p:cNvSpPr>
              <a:spLocks noChangeArrowheads="1"/>
            </p:cNvSpPr>
            <p:nvPr/>
          </p:nvSpPr>
          <p:spPr bwMode="auto">
            <a:xfrm>
              <a:off x="1766" y="1078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77" name="Oval 33"/>
            <p:cNvSpPr>
              <a:spLocks noChangeArrowheads="1"/>
            </p:cNvSpPr>
            <p:nvPr/>
          </p:nvSpPr>
          <p:spPr bwMode="auto">
            <a:xfrm>
              <a:off x="2279" y="109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78" name="Oval 34"/>
            <p:cNvSpPr>
              <a:spLocks noChangeArrowheads="1"/>
            </p:cNvSpPr>
            <p:nvPr/>
          </p:nvSpPr>
          <p:spPr bwMode="auto">
            <a:xfrm>
              <a:off x="1544" y="143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379" name="Oval 35"/>
            <p:cNvSpPr>
              <a:spLocks noChangeArrowheads="1"/>
            </p:cNvSpPr>
            <p:nvPr/>
          </p:nvSpPr>
          <p:spPr bwMode="auto">
            <a:xfrm>
              <a:off x="1971" y="1453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9594" name="Group 36"/>
            <p:cNvGrpSpPr>
              <a:grpSpLocks/>
            </p:cNvGrpSpPr>
            <p:nvPr/>
          </p:nvGrpSpPr>
          <p:grpSpPr bwMode="auto">
            <a:xfrm>
              <a:off x="1554" y="1346"/>
              <a:ext cx="241" cy="123"/>
              <a:chOff x="1790" y="3475"/>
              <a:chExt cx="275" cy="142"/>
            </a:xfrm>
          </p:grpSpPr>
          <p:sp>
            <p:nvSpPr>
              <p:cNvPr id="19612" name="AutoShape 3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3" name="Line 3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95" name="Group 39"/>
            <p:cNvGrpSpPr>
              <a:grpSpLocks/>
            </p:cNvGrpSpPr>
            <p:nvPr/>
          </p:nvGrpSpPr>
          <p:grpSpPr bwMode="auto">
            <a:xfrm>
              <a:off x="2281" y="1001"/>
              <a:ext cx="241" cy="123"/>
              <a:chOff x="1790" y="3475"/>
              <a:chExt cx="275" cy="142"/>
            </a:xfrm>
          </p:grpSpPr>
          <p:sp>
            <p:nvSpPr>
              <p:cNvPr id="19610" name="AutoShape 4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11" name="Line 4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1386" name="Oval 42"/>
            <p:cNvSpPr>
              <a:spLocks noChangeArrowheads="1"/>
            </p:cNvSpPr>
            <p:nvPr/>
          </p:nvSpPr>
          <p:spPr bwMode="auto">
            <a:xfrm>
              <a:off x="2208" y="182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9597" name="Group 43"/>
            <p:cNvGrpSpPr>
              <a:grpSpLocks/>
            </p:cNvGrpSpPr>
            <p:nvPr/>
          </p:nvGrpSpPr>
          <p:grpSpPr bwMode="auto">
            <a:xfrm>
              <a:off x="2227" y="1736"/>
              <a:ext cx="241" cy="123"/>
              <a:chOff x="1790" y="3475"/>
              <a:chExt cx="275" cy="142"/>
            </a:xfrm>
          </p:grpSpPr>
          <p:sp>
            <p:nvSpPr>
              <p:cNvPr id="19608" name="AutoShape 4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9" name="Line 4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98" name="Group 52"/>
            <p:cNvGrpSpPr>
              <a:grpSpLocks/>
            </p:cNvGrpSpPr>
            <p:nvPr/>
          </p:nvGrpSpPr>
          <p:grpSpPr bwMode="auto">
            <a:xfrm rot="20005478" flipH="1">
              <a:off x="2002" y="685"/>
              <a:ext cx="260" cy="122"/>
              <a:chOff x="2414" y="3547"/>
              <a:chExt cx="275" cy="142"/>
            </a:xfrm>
          </p:grpSpPr>
          <p:sp>
            <p:nvSpPr>
              <p:cNvPr id="19605" name="AutoShape 53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6" name="Line 54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07" name="Line 55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99" name="Group 127"/>
            <p:cNvGrpSpPr>
              <a:grpSpLocks/>
            </p:cNvGrpSpPr>
            <p:nvPr/>
          </p:nvGrpSpPr>
          <p:grpSpPr bwMode="auto">
            <a:xfrm rot="1664076">
              <a:off x="2007" y="1365"/>
              <a:ext cx="241" cy="124"/>
              <a:chOff x="1790" y="3475"/>
              <a:chExt cx="275" cy="142"/>
            </a:xfrm>
          </p:grpSpPr>
          <p:sp>
            <p:nvSpPr>
              <p:cNvPr id="19603" name="AutoShape 12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4" name="Line 12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600" name="Group 130"/>
            <p:cNvGrpSpPr>
              <a:grpSpLocks/>
            </p:cNvGrpSpPr>
            <p:nvPr/>
          </p:nvGrpSpPr>
          <p:grpSpPr bwMode="auto">
            <a:xfrm rot="1664076">
              <a:off x="1776" y="993"/>
              <a:ext cx="241" cy="124"/>
              <a:chOff x="1790" y="3475"/>
              <a:chExt cx="275" cy="142"/>
            </a:xfrm>
          </p:grpSpPr>
          <p:sp>
            <p:nvSpPr>
              <p:cNvPr id="19601" name="AutoShape 13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02" name="Line 13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1502" name="Freeform 158"/>
          <p:cNvSpPr>
            <a:spLocks/>
          </p:cNvSpPr>
          <p:nvPr/>
        </p:nvSpPr>
        <p:spPr bwMode="auto">
          <a:xfrm>
            <a:off x="5600700" y="1958975"/>
            <a:ext cx="269875" cy="19208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5" name="Group 168"/>
          <p:cNvGrpSpPr>
            <a:grpSpLocks/>
          </p:cNvGrpSpPr>
          <p:nvPr/>
        </p:nvGrpSpPr>
        <p:grpSpPr bwMode="auto">
          <a:xfrm>
            <a:off x="4405313" y="1143000"/>
            <a:ext cx="1962150" cy="2170113"/>
            <a:chOff x="2847" y="720"/>
            <a:chExt cx="1236" cy="1367"/>
          </a:xfrm>
        </p:grpSpPr>
        <p:sp>
          <p:nvSpPr>
            <p:cNvPr id="19559" name="Freeform 165"/>
            <p:cNvSpPr>
              <a:spLocks/>
            </p:cNvSpPr>
            <p:nvPr/>
          </p:nvSpPr>
          <p:spPr bwMode="auto">
            <a:xfrm>
              <a:off x="2995" y="878"/>
              <a:ext cx="984" cy="1054"/>
            </a:xfrm>
            <a:custGeom>
              <a:avLst/>
              <a:gdLst>
                <a:gd name="T0" fmla="*/ 0 w 984"/>
                <a:gd name="T1" fmla="*/ 1054 h 1054"/>
                <a:gd name="T2" fmla="*/ 195 w 984"/>
                <a:gd name="T3" fmla="*/ 691 h 1054"/>
                <a:gd name="T4" fmla="*/ 426 w 984"/>
                <a:gd name="T5" fmla="*/ 336 h 1054"/>
                <a:gd name="T6" fmla="*/ 709 w 984"/>
                <a:gd name="T7" fmla="*/ 0 h 1054"/>
                <a:gd name="T8" fmla="*/ 984 w 984"/>
                <a:gd name="T9" fmla="*/ 398 h 10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4"/>
                <a:gd name="T16" fmla="*/ 0 h 1054"/>
                <a:gd name="T17" fmla="*/ 984 w 984"/>
                <a:gd name="T18" fmla="*/ 1054 h 10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4" h="1054">
                  <a:moveTo>
                    <a:pt x="0" y="1054"/>
                  </a:moveTo>
                  <a:lnTo>
                    <a:pt x="195" y="691"/>
                  </a:lnTo>
                  <a:lnTo>
                    <a:pt x="426" y="336"/>
                  </a:lnTo>
                  <a:lnTo>
                    <a:pt x="709" y="0"/>
                  </a:lnTo>
                  <a:lnTo>
                    <a:pt x="984" y="39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60" name="Line 136"/>
            <p:cNvSpPr>
              <a:spLocks noChangeShapeType="1"/>
            </p:cNvSpPr>
            <p:nvPr/>
          </p:nvSpPr>
          <p:spPr bwMode="auto">
            <a:xfrm flipH="1" flipV="1">
              <a:off x="3429" y="1277"/>
              <a:ext cx="266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483" name="Oval 139"/>
            <p:cNvSpPr>
              <a:spLocks noChangeArrowheads="1"/>
            </p:cNvSpPr>
            <p:nvPr/>
          </p:nvSpPr>
          <p:spPr bwMode="auto">
            <a:xfrm>
              <a:off x="3555" y="793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484" name="Oval 140"/>
            <p:cNvSpPr>
              <a:spLocks noChangeArrowheads="1"/>
            </p:cNvSpPr>
            <p:nvPr/>
          </p:nvSpPr>
          <p:spPr bwMode="auto">
            <a:xfrm>
              <a:off x="3069" y="1459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485" name="Oval 141"/>
            <p:cNvSpPr>
              <a:spLocks noChangeArrowheads="1"/>
            </p:cNvSpPr>
            <p:nvPr/>
          </p:nvSpPr>
          <p:spPr bwMode="auto">
            <a:xfrm>
              <a:off x="3812" y="112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486" name="Oval 142"/>
            <p:cNvSpPr>
              <a:spLocks noChangeArrowheads="1"/>
            </p:cNvSpPr>
            <p:nvPr/>
          </p:nvSpPr>
          <p:spPr bwMode="auto">
            <a:xfrm>
              <a:off x="2847" y="181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487" name="Oval 143"/>
            <p:cNvSpPr>
              <a:spLocks noChangeArrowheads="1"/>
            </p:cNvSpPr>
            <p:nvPr/>
          </p:nvSpPr>
          <p:spPr bwMode="auto">
            <a:xfrm>
              <a:off x="3282" y="112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9566" name="Group 144"/>
            <p:cNvGrpSpPr>
              <a:grpSpLocks/>
            </p:cNvGrpSpPr>
            <p:nvPr/>
          </p:nvGrpSpPr>
          <p:grpSpPr bwMode="auto">
            <a:xfrm>
              <a:off x="2857" y="1727"/>
              <a:ext cx="241" cy="123"/>
              <a:chOff x="1790" y="3475"/>
              <a:chExt cx="275" cy="142"/>
            </a:xfrm>
          </p:grpSpPr>
          <p:sp>
            <p:nvSpPr>
              <p:cNvPr id="19584" name="AutoShape 14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5" name="Line 14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67" name="Group 147"/>
            <p:cNvGrpSpPr>
              <a:grpSpLocks/>
            </p:cNvGrpSpPr>
            <p:nvPr/>
          </p:nvGrpSpPr>
          <p:grpSpPr bwMode="auto">
            <a:xfrm>
              <a:off x="3814" y="1036"/>
              <a:ext cx="241" cy="123"/>
              <a:chOff x="1790" y="3475"/>
              <a:chExt cx="275" cy="142"/>
            </a:xfrm>
          </p:grpSpPr>
          <p:sp>
            <p:nvSpPr>
              <p:cNvPr id="19582" name="AutoShape 14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3" name="Line 14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1494" name="Oval 150"/>
            <p:cNvSpPr>
              <a:spLocks noChangeArrowheads="1"/>
            </p:cNvSpPr>
            <p:nvPr/>
          </p:nvSpPr>
          <p:spPr bwMode="auto">
            <a:xfrm>
              <a:off x="3519" y="149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9569" name="Group 151"/>
            <p:cNvGrpSpPr>
              <a:grpSpLocks/>
            </p:cNvGrpSpPr>
            <p:nvPr/>
          </p:nvGrpSpPr>
          <p:grpSpPr bwMode="auto">
            <a:xfrm>
              <a:off x="3538" y="1408"/>
              <a:ext cx="241" cy="123"/>
              <a:chOff x="1790" y="3475"/>
              <a:chExt cx="275" cy="142"/>
            </a:xfrm>
          </p:grpSpPr>
          <p:sp>
            <p:nvSpPr>
              <p:cNvPr id="19580" name="AutoShape 15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1" name="Line 15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0" name="Group 154"/>
            <p:cNvGrpSpPr>
              <a:grpSpLocks/>
            </p:cNvGrpSpPr>
            <p:nvPr/>
          </p:nvGrpSpPr>
          <p:grpSpPr bwMode="auto">
            <a:xfrm rot="20005478" flipH="1">
              <a:off x="3535" y="720"/>
              <a:ext cx="260" cy="122"/>
              <a:chOff x="2414" y="3547"/>
              <a:chExt cx="275" cy="142"/>
            </a:xfrm>
          </p:grpSpPr>
          <p:sp>
            <p:nvSpPr>
              <p:cNvPr id="19577" name="AutoShape 155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78" name="Line 156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79" name="Line 157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1" name="Group 159"/>
            <p:cNvGrpSpPr>
              <a:grpSpLocks/>
            </p:cNvGrpSpPr>
            <p:nvPr/>
          </p:nvGrpSpPr>
          <p:grpSpPr bwMode="auto">
            <a:xfrm rot="19935924" flipH="1">
              <a:off x="3264" y="1038"/>
              <a:ext cx="241" cy="124"/>
              <a:chOff x="1790" y="3475"/>
              <a:chExt cx="275" cy="142"/>
            </a:xfrm>
          </p:grpSpPr>
          <p:sp>
            <p:nvSpPr>
              <p:cNvPr id="19575" name="AutoShape 16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76" name="Line 16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72" name="Group 162"/>
            <p:cNvGrpSpPr>
              <a:grpSpLocks/>
            </p:cNvGrpSpPr>
            <p:nvPr/>
          </p:nvGrpSpPr>
          <p:grpSpPr bwMode="auto">
            <a:xfrm rot="19935924" flipH="1">
              <a:off x="3043" y="1375"/>
              <a:ext cx="241" cy="124"/>
              <a:chOff x="1790" y="3475"/>
              <a:chExt cx="275" cy="142"/>
            </a:xfrm>
          </p:grpSpPr>
          <p:sp>
            <p:nvSpPr>
              <p:cNvPr id="19573" name="AutoShape 16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74" name="Line 16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" name="Group 205"/>
          <p:cNvGrpSpPr>
            <a:grpSpLocks/>
          </p:cNvGrpSpPr>
          <p:nvPr/>
        </p:nvGrpSpPr>
        <p:grpSpPr bwMode="auto">
          <a:xfrm>
            <a:off x="7067550" y="1123950"/>
            <a:ext cx="1933575" cy="1654175"/>
            <a:chOff x="4212" y="1151"/>
            <a:chExt cx="1218" cy="1042"/>
          </a:xfrm>
        </p:grpSpPr>
        <p:sp>
          <p:nvSpPr>
            <p:cNvPr id="19533" name="Freeform 197"/>
            <p:cNvSpPr>
              <a:spLocks/>
            </p:cNvSpPr>
            <p:nvPr/>
          </p:nvSpPr>
          <p:spPr bwMode="auto">
            <a:xfrm>
              <a:off x="4360" y="1338"/>
              <a:ext cx="930" cy="718"/>
            </a:xfrm>
            <a:custGeom>
              <a:avLst/>
              <a:gdLst>
                <a:gd name="T0" fmla="*/ 0 w 930"/>
                <a:gd name="T1" fmla="*/ 718 h 718"/>
                <a:gd name="T2" fmla="*/ 186 w 930"/>
                <a:gd name="T3" fmla="*/ 337 h 718"/>
                <a:gd name="T4" fmla="*/ 425 w 930"/>
                <a:gd name="T5" fmla="*/ 0 h 718"/>
                <a:gd name="T6" fmla="*/ 691 w 930"/>
                <a:gd name="T7" fmla="*/ 337 h 718"/>
                <a:gd name="T8" fmla="*/ 930 w 930"/>
                <a:gd name="T9" fmla="*/ 709 h 7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0"/>
                <a:gd name="T16" fmla="*/ 0 h 718"/>
                <a:gd name="T17" fmla="*/ 930 w 930"/>
                <a:gd name="T18" fmla="*/ 718 h 7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0" h="718">
                  <a:moveTo>
                    <a:pt x="0" y="718"/>
                  </a:moveTo>
                  <a:lnTo>
                    <a:pt x="186" y="337"/>
                  </a:lnTo>
                  <a:lnTo>
                    <a:pt x="425" y="0"/>
                  </a:lnTo>
                  <a:lnTo>
                    <a:pt x="691" y="337"/>
                  </a:lnTo>
                  <a:lnTo>
                    <a:pt x="930" y="709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34" name="Line 198"/>
            <p:cNvSpPr>
              <a:spLocks noChangeShapeType="1"/>
            </p:cNvSpPr>
            <p:nvPr/>
          </p:nvSpPr>
          <p:spPr bwMode="auto">
            <a:xfrm flipH="1">
              <a:off x="4803" y="1693"/>
              <a:ext cx="195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516" name="Oval 172"/>
            <p:cNvSpPr>
              <a:spLocks noChangeArrowheads="1"/>
            </p:cNvSpPr>
            <p:nvPr/>
          </p:nvSpPr>
          <p:spPr bwMode="auto">
            <a:xfrm>
              <a:off x="4902" y="158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517" name="Oval 173"/>
            <p:cNvSpPr>
              <a:spLocks noChangeArrowheads="1"/>
            </p:cNvSpPr>
            <p:nvPr/>
          </p:nvSpPr>
          <p:spPr bwMode="auto">
            <a:xfrm>
              <a:off x="4434" y="156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518" name="Oval 174"/>
            <p:cNvSpPr>
              <a:spLocks noChangeArrowheads="1"/>
            </p:cNvSpPr>
            <p:nvPr/>
          </p:nvSpPr>
          <p:spPr bwMode="auto">
            <a:xfrm>
              <a:off x="5159" y="191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519" name="Oval 175"/>
            <p:cNvSpPr>
              <a:spLocks noChangeArrowheads="1"/>
            </p:cNvSpPr>
            <p:nvPr/>
          </p:nvSpPr>
          <p:spPr bwMode="auto">
            <a:xfrm>
              <a:off x="4212" y="192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1520" name="Oval 176"/>
            <p:cNvSpPr>
              <a:spLocks noChangeArrowheads="1"/>
            </p:cNvSpPr>
            <p:nvPr/>
          </p:nvSpPr>
          <p:spPr bwMode="auto">
            <a:xfrm>
              <a:off x="4647" y="123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9540" name="Group 177"/>
            <p:cNvGrpSpPr>
              <a:grpSpLocks/>
            </p:cNvGrpSpPr>
            <p:nvPr/>
          </p:nvGrpSpPr>
          <p:grpSpPr bwMode="auto">
            <a:xfrm>
              <a:off x="4222" y="1833"/>
              <a:ext cx="241" cy="123"/>
              <a:chOff x="1790" y="3475"/>
              <a:chExt cx="275" cy="142"/>
            </a:xfrm>
          </p:grpSpPr>
          <p:sp>
            <p:nvSpPr>
              <p:cNvPr id="19557" name="AutoShape 17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8" name="Line 17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41" name="Group 180"/>
            <p:cNvGrpSpPr>
              <a:grpSpLocks/>
            </p:cNvGrpSpPr>
            <p:nvPr/>
          </p:nvGrpSpPr>
          <p:grpSpPr bwMode="auto">
            <a:xfrm>
              <a:off x="5161" y="1825"/>
              <a:ext cx="241" cy="123"/>
              <a:chOff x="1790" y="3475"/>
              <a:chExt cx="275" cy="142"/>
            </a:xfrm>
          </p:grpSpPr>
          <p:sp>
            <p:nvSpPr>
              <p:cNvPr id="19555" name="AutoShape 18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6" name="Line 18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1527" name="Oval 183"/>
            <p:cNvSpPr>
              <a:spLocks noChangeArrowheads="1"/>
            </p:cNvSpPr>
            <p:nvPr/>
          </p:nvSpPr>
          <p:spPr bwMode="auto">
            <a:xfrm>
              <a:off x="4671" y="191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19543" name="Group 184"/>
            <p:cNvGrpSpPr>
              <a:grpSpLocks/>
            </p:cNvGrpSpPr>
            <p:nvPr/>
          </p:nvGrpSpPr>
          <p:grpSpPr bwMode="auto">
            <a:xfrm>
              <a:off x="4690" y="1826"/>
              <a:ext cx="241" cy="123"/>
              <a:chOff x="1790" y="3475"/>
              <a:chExt cx="275" cy="142"/>
            </a:xfrm>
          </p:grpSpPr>
          <p:sp>
            <p:nvSpPr>
              <p:cNvPr id="19553" name="AutoShape 18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4" name="Line 18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44" name="Group 194"/>
            <p:cNvGrpSpPr>
              <a:grpSpLocks/>
            </p:cNvGrpSpPr>
            <p:nvPr/>
          </p:nvGrpSpPr>
          <p:grpSpPr bwMode="auto">
            <a:xfrm rot="19935924" flipH="1">
              <a:off x="4408" y="1481"/>
              <a:ext cx="241" cy="124"/>
              <a:chOff x="1790" y="3475"/>
              <a:chExt cx="275" cy="142"/>
            </a:xfrm>
          </p:grpSpPr>
          <p:sp>
            <p:nvSpPr>
              <p:cNvPr id="19551" name="AutoShape 19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2" name="Line 19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45" name="Group 199"/>
            <p:cNvGrpSpPr>
              <a:grpSpLocks/>
            </p:cNvGrpSpPr>
            <p:nvPr/>
          </p:nvGrpSpPr>
          <p:grpSpPr bwMode="auto">
            <a:xfrm>
              <a:off x="4922" y="1497"/>
              <a:ext cx="241" cy="123"/>
              <a:chOff x="1790" y="3475"/>
              <a:chExt cx="275" cy="142"/>
            </a:xfrm>
          </p:grpSpPr>
          <p:sp>
            <p:nvSpPr>
              <p:cNvPr id="19549" name="AutoShape 20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50" name="Line 20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46" name="Group 202"/>
            <p:cNvGrpSpPr>
              <a:grpSpLocks/>
            </p:cNvGrpSpPr>
            <p:nvPr/>
          </p:nvGrpSpPr>
          <p:grpSpPr bwMode="auto">
            <a:xfrm>
              <a:off x="4665" y="1151"/>
              <a:ext cx="241" cy="123"/>
              <a:chOff x="1790" y="3475"/>
              <a:chExt cx="275" cy="142"/>
            </a:xfrm>
          </p:grpSpPr>
          <p:sp>
            <p:nvSpPr>
              <p:cNvPr id="19547" name="AutoShape 20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48" name="Line 20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1550" name="AutoShape 206"/>
          <p:cNvSpPr>
            <a:spLocks noChangeArrowheads="1"/>
          </p:cNvSpPr>
          <p:nvPr/>
        </p:nvSpPr>
        <p:spPr bwMode="auto">
          <a:xfrm>
            <a:off x="6680200" y="1163638"/>
            <a:ext cx="409575" cy="4333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" name="Group 238"/>
          <p:cNvGrpSpPr>
            <a:grpSpLocks/>
          </p:cNvGrpSpPr>
          <p:nvPr/>
        </p:nvGrpSpPr>
        <p:grpSpPr bwMode="auto">
          <a:xfrm>
            <a:off x="1077913" y="3876675"/>
            <a:ext cx="1657350" cy="1978025"/>
            <a:chOff x="679" y="2442"/>
            <a:chExt cx="1044" cy="1246"/>
          </a:xfrm>
        </p:grpSpPr>
        <p:sp>
          <p:nvSpPr>
            <p:cNvPr id="19514" name="Freeform 60"/>
            <p:cNvSpPr>
              <a:spLocks/>
            </p:cNvSpPr>
            <p:nvPr/>
          </p:nvSpPr>
          <p:spPr bwMode="auto">
            <a:xfrm>
              <a:off x="797" y="2928"/>
              <a:ext cx="386" cy="182"/>
            </a:xfrm>
            <a:custGeom>
              <a:avLst/>
              <a:gdLst>
                <a:gd name="T0" fmla="*/ 0 w 660"/>
                <a:gd name="T1" fmla="*/ 270 h 270"/>
                <a:gd name="T2" fmla="*/ 315 w 660"/>
                <a:gd name="T3" fmla="*/ 0 h 270"/>
                <a:gd name="T4" fmla="*/ 660 w 660"/>
                <a:gd name="T5" fmla="*/ 240 h 270"/>
                <a:gd name="T6" fmla="*/ 0 60000 65536"/>
                <a:gd name="T7" fmla="*/ 0 60000 65536"/>
                <a:gd name="T8" fmla="*/ 0 60000 65536"/>
                <a:gd name="T9" fmla="*/ 0 w 660"/>
                <a:gd name="T10" fmla="*/ 0 h 270"/>
                <a:gd name="T11" fmla="*/ 660 w 660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0" h="270">
                  <a:moveTo>
                    <a:pt x="0" y="270"/>
                  </a:moveTo>
                  <a:lnTo>
                    <a:pt x="315" y="0"/>
                  </a:lnTo>
                  <a:lnTo>
                    <a:pt x="660" y="2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405" name="Oval 61"/>
            <p:cNvSpPr>
              <a:spLocks noChangeArrowheads="1"/>
            </p:cNvSpPr>
            <p:nvPr/>
          </p:nvSpPr>
          <p:spPr bwMode="auto">
            <a:xfrm>
              <a:off x="851" y="2801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x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406" name="Oval 62"/>
            <p:cNvSpPr>
              <a:spLocks noChangeArrowheads="1"/>
            </p:cNvSpPr>
            <p:nvPr/>
          </p:nvSpPr>
          <p:spPr bwMode="auto">
            <a:xfrm>
              <a:off x="1210" y="2528"/>
              <a:ext cx="262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r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409" name="AutoShape 65"/>
            <p:cNvSpPr>
              <a:spLocks noChangeArrowheads="1"/>
            </p:cNvSpPr>
            <p:nvPr/>
          </p:nvSpPr>
          <p:spPr bwMode="auto">
            <a:xfrm>
              <a:off x="1392" y="2896"/>
              <a:ext cx="331" cy="3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D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411" name="AutoShape 67"/>
            <p:cNvSpPr>
              <a:spLocks noChangeArrowheads="1"/>
            </p:cNvSpPr>
            <p:nvPr/>
          </p:nvSpPr>
          <p:spPr bwMode="auto">
            <a:xfrm>
              <a:off x="679" y="3102"/>
              <a:ext cx="272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A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9519" name="Line 69"/>
            <p:cNvSpPr>
              <a:spLocks noChangeShapeType="1"/>
            </p:cNvSpPr>
            <p:nvPr/>
          </p:nvSpPr>
          <p:spPr bwMode="auto">
            <a:xfrm flipH="1">
              <a:off x="1003" y="2716"/>
              <a:ext cx="219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Line 70"/>
            <p:cNvSpPr>
              <a:spLocks noChangeShapeType="1"/>
            </p:cNvSpPr>
            <p:nvPr/>
          </p:nvSpPr>
          <p:spPr bwMode="auto">
            <a:xfrm>
              <a:off x="1448" y="2734"/>
              <a:ext cx="107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521" name="Group 71"/>
            <p:cNvGrpSpPr>
              <a:grpSpLocks/>
            </p:cNvGrpSpPr>
            <p:nvPr/>
          </p:nvGrpSpPr>
          <p:grpSpPr bwMode="auto">
            <a:xfrm rot="20005478" flipH="1">
              <a:off x="1172" y="2442"/>
              <a:ext cx="260" cy="122"/>
              <a:chOff x="2414" y="3547"/>
              <a:chExt cx="275" cy="142"/>
            </a:xfrm>
          </p:grpSpPr>
          <p:sp>
            <p:nvSpPr>
              <p:cNvPr id="19530" name="AutoShape 72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31" name="Line 73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2" name="Line 74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22" name="Group 75"/>
            <p:cNvGrpSpPr>
              <a:grpSpLocks/>
            </p:cNvGrpSpPr>
            <p:nvPr/>
          </p:nvGrpSpPr>
          <p:grpSpPr bwMode="auto">
            <a:xfrm rot="1664076">
              <a:off x="870" y="2734"/>
              <a:ext cx="241" cy="125"/>
              <a:chOff x="1790" y="3475"/>
              <a:chExt cx="275" cy="142"/>
            </a:xfrm>
          </p:grpSpPr>
          <p:sp>
            <p:nvSpPr>
              <p:cNvPr id="19528" name="AutoShape 7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29" name="Line 7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1552" name="AutoShape 208"/>
            <p:cNvSpPr>
              <a:spLocks noChangeArrowheads="1"/>
            </p:cNvSpPr>
            <p:nvPr/>
          </p:nvSpPr>
          <p:spPr bwMode="auto">
            <a:xfrm>
              <a:off x="913" y="3375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B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553" name="AutoShape 209"/>
            <p:cNvSpPr>
              <a:spLocks noChangeArrowheads="1"/>
            </p:cNvSpPr>
            <p:nvPr/>
          </p:nvSpPr>
          <p:spPr bwMode="auto">
            <a:xfrm>
              <a:off x="1205" y="3375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C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9525" name="Line 213"/>
            <p:cNvSpPr>
              <a:spLocks noChangeShapeType="1"/>
            </p:cNvSpPr>
            <p:nvPr/>
          </p:nvSpPr>
          <p:spPr bwMode="auto">
            <a:xfrm flipV="1">
              <a:off x="1055" y="3226"/>
              <a:ext cx="106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6" name="Line 214"/>
            <p:cNvSpPr>
              <a:spLocks noChangeShapeType="1"/>
            </p:cNvSpPr>
            <p:nvPr/>
          </p:nvSpPr>
          <p:spPr bwMode="auto">
            <a:xfrm flipH="1" flipV="1">
              <a:off x="1232" y="3234"/>
              <a:ext cx="106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551" name="Oval 207"/>
            <p:cNvSpPr>
              <a:spLocks noChangeArrowheads="1"/>
            </p:cNvSpPr>
            <p:nvPr/>
          </p:nvSpPr>
          <p:spPr bwMode="auto">
            <a:xfrm>
              <a:off x="1064" y="3049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y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1081344" name="Group 266"/>
          <p:cNvGrpSpPr>
            <a:grpSpLocks/>
          </p:cNvGrpSpPr>
          <p:nvPr/>
        </p:nvGrpSpPr>
        <p:grpSpPr bwMode="auto">
          <a:xfrm>
            <a:off x="3055938" y="3890963"/>
            <a:ext cx="2349500" cy="1963737"/>
            <a:chOff x="2033" y="2451"/>
            <a:chExt cx="1480" cy="1237"/>
          </a:xfrm>
        </p:grpSpPr>
        <p:grpSp>
          <p:nvGrpSpPr>
            <p:cNvPr id="19493" name="Group 258"/>
            <p:cNvGrpSpPr>
              <a:grpSpLocks/>
            </p:cNvGrpSpPr>
            <p:nvPr/>
          </p:nvGrpSpPr>
          <p:grpSpPr bwMode="auto">
            <a:xfrm>
              <a:off x="2301" y="2451"/>
              <a:ext cx="1212" cy="1237"/>
              <a:chOff x="2301" y="2451"/>
              <a:chExt cx="1212" cy="1237"/>
            </a:xfrm>
          </p:grpSpPr>
          <p:sp>
            <p:nvSpPr>
              <p:cNvPr id="1081561" name="Oval 217"/>
              <p:cNvSpPr>
                <a:spLocks noChangeArrowheads="1"/>
              </p:cNvSpPr>
              <p:nvPr/>
            </p:nvSpPr>
            <p:spPr bwMode="auto">
              <a:xfrm>
                <a:off x="3000" y="2537"/>
                <a:ext cx="262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r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81562" name="AutoShape 218"/>
              <p:cNvSpPr>
                <a:spLocks noChangeArrowheads="1"/>
              </p:cNvSpPr>
              <p:nvPr/>
            </p:nvSpPr>
            <p:spPr bwMode="auto">
              <a:xfrm>
                <a:off x="3182" y="2905"/>
                <a:ext cx="331" cy="331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Tahoma" pitchFamily="34" charset="0"/>
                  </a:rPr>
                  <a:t>D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81564" name="AutoShape 220"/>
              <p:cNvSpPr>
                <a:spLocks noChangeArrowheads="1"/>
              </p:cNvSpPr>
              <p:nvPr/>
            </p:nvSpPr>
            <p:spPr bwMode="auto">
              <a:xfrm>
                <a:off x="2301" y="3358"/>
                <a:ext cx="272" cy="330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Tahoma" pitchFamily="34" charset="0"/>
                  </a:rPr>
                  <a:t>A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9498" name="Line 222"/>
              <p:cNvSpPr>
                <a:spLocks noChangeShapeType="1"/>
              </p:cNvSpPr>
              <p:nvPr/>
            </p:nvSpPr>
            <p:spPr bwMode="auto">
              <a:xfrm flipH="1">
                <a:off x="2793" y="2725"/>
                <a:ext cx="219" cy="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99" name="Line 223"/>
              <p:cNvSpPr>
                <a:spLocks noChangeShapeType="1"/>
              </p:cNvSpPr>
              <p:nvPr/>
            </p:nvSpPr>
            <p:spPr bwMode="auto">
              <a:xfrm>
                <a:off x="3238" y="2743"/>
                <a:ext cx="107" cy="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9500" name="Group 224"/>
              <p:cNvGrpSpPr>
                <a:grpSpLocks/>
              </p:cNvGrpSpPr>
              <p:nvPr/>
            </p:nvGrpSpPr>
            <p:grpSpPr bwMode="auto">
              <a:xfrm rot="20005478" flipH="1">
                <a:off x="2962" y="2451"/>
                <a:ext cx="260" cy="122"/>
                <a:chOff x="2414" y="3547"/>
                <a:chExt cx="275" cy="142"/>
              </a:xfrm>
            </p:grpSpPr>
            <p:sp>
              <p:nvSpPr>
                <p:cNvPr id="19511" name="AutoShape 225"/>
                <p:cNvSpPr>
                  <a:spLocks noChangeArrowheads="1"/>
                </p:cNvSpPr>
                <p:nvPr/>
              </p:nvSpPr>
              <p:spPr bwMode="auto">
                <a:xfrm>
                  <a:off x="2414" y="3547"/>
                  <a:ext cx="275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12" name="Line 226"/>
                <p:cNvSpPr>
                  <a:spLocks noChangeShapeType="1"/>
                </p:cNvSpPr>
                <p:nvPr/>
              </p:nvSpPr>
              <p:spPr bwMode="auto">
                <a:xfrm>
                  <a:off x="2476" y="3589"/>
                  <a:ext cx="15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513" name="Line 227"/>
                <p:cNvSpPr>
                  <a:spLocks noChangeShapeType="1"/>
                </p:cNvSpPr>
                <p:nvPr/>
              </p:nvSpPr>
              <p:spPr bwMode="auto">
                <a:xfrm>
                  <a:off x="2476" y="3641"/>
                  <a:ext cx="15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81575" name="AutoShape 231"/>
              <p:cNvSpPr>
                <a:spLocks noChangeArrowheads="1"/>
              </p:cNvSpPr>
              <p:nvPr/>
            </p:nvSpPr>
            <p:spPr bwMode="auto">
              <a:xfrm>
                <a:off x="2605" y="3375"/>
                <a:ext cx="278" cy="313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Tahoma" pitchFamily="34" charset="0"/>
                  </a:rPr>
                  <a:t>B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81576" name="AutoShape 232"/>
              <p:cNvSpPr>
                <a:spLocks noChangeArrowheads="1"/>
              </p:cNvSpPr>
              <p:nvPr/>
            </p:nvSpPr>
            <p:spPr bwMode="auto">
              <a:xfrm>
                <a:off x="2800" y="3091"/>
                <a:ext cx="278" cy="313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Tahoma" pitchFamily="34" charset="0"/>
                  </a:rPr>
                  <a:t>C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9503" name="Line 234"/>
              <p:cNvSpPr>
                <a:spLocks noChangeShapeType="1"/>
              </p:cNvSpPr>
              <p:nvPr/>
            </p:nvSpPr>
            <p:spPr bwMode="auto">
              <a:xfrm flipH="1" flipV="1">
                <a:off x="2827" y="2950"/>
                <a:ext cx="106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4" name="Freeform 236"/>
              <p:cNvSpPr>
                <a:spLocks/>
              </p:cNvSpPr>
              <p:nvPr/>
            </p:nvSpPr>
            <p:spPr bwMode="auto">
              <a:xfrm>
                <a:off x="2429" y="2915"/>
                <a:ext cx="301" cy="435"/>
              </a:xfrm>
              <a:custGeom>
                <a:avLst/>
                <a:gdLst>
                  <a:gd name="T0" fmla="*/ 0 w 301"/>
                  <a:gd name="T1" fmla="*/ 435 h 435"/>
                  <a:gd name="T2" fmla="*/ 150 w 301"/>
                  <a:gd name="T3" fmla="*/ 240 h 435"/>
                  <a:gd name="T4" fmla="*/ 301 w 301"/>
                  <a:gd name="T5" fmla="*/ 0 h 435"/>
                  <a:gd name="T6" fmla="*/ 0 60000 65536"/>
                  <a:gd name="T7" fmla="*/ 0 60000 65536"/>
                  <a:gd name="T8" fmla="*/ 0 60000 65536"/>
                  <a:gd name="T9" fmla="*/ 0 w 301"/>
                  <a:gd name="T10" fmla="*/ 0 h 435"/>
                  <a:gd name="T11" fmla="*/ 301 w 301"/>
                  <a:gd name="T12" fmla="*/ 435 h 4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1" h="435">
                    <a:moveTo>
                      <a:pt x="0" y="435"/>
                    </a:moveTo>
                    <a:lnTo>
                      <a:pt x="150" y="240"/>
                    </a:lnTo>
                    <a:lnTo>
                      <a:pt x="301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579" name="Oval 235"/>
              <p:cNvSpPr>
                <a:spLocks noChangeArrowheads="1"/>
              </p:cNvSpPr>
              <p:nvPr/>
            </p:nvSpPr>
            <p:spPr bwMode="auto">
              <a:xfrm>
                <a:off x="2659" y="2765"/>
                <a:ext cx="261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y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9506" name="Line 237"/>
              <p:cNvSpPr>
                <a:spLocks noChangeShapeType="1"/>
              </p:cNvSpPr>
              <p:nvPr/>
            </p:nvSpPr>
            <p:spPr bwMode="auto">
              <a:xfrm flipH="1" flipV="1">
                <a:off x="2624" y="3190"/>
                <a:ext cx="124" cy="1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1560" name="Oval 216"/>
              <p:cNvSpPr>
                <a:spLocks noChangeArrowheads="1"/>
              </p:cNvSpPr>
              <p:nvPr/>
            </p:nvSpPr>
            <p:spPr bwMode="auto">
              <a:xfrm>
                <a:off x="2473" y="3057"/>
                <a:ext cx="261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x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grpSp>
            <p:nvGrpSpPr>
              <p:cNvPr id="19508" name="Group 228"/>
              <p:cNvGrpSpPr>
                <a:grpSpLocks/>
              </p:cNvGrpSpPr>
              <p:nvPr/>
            </p:nvGrpSpPr>
            <p:grpSpPr bwMode="auto">
              <a:xfrm rot="19935924" flipH="1">
                <a:off x="2625" y="2698"/>
                <a:ext cx="241" cy="125"/>
                <a:chOff x="1790" y="3475"/>
                <a:chExt cx="275" cy="142"/>
              </a:xfrm>
            </p:grpSpPr>
            <p:sp>
              <p:nvSpPr>
                <p:cNvPr id="19509" name="AutoShape 229"/>
                <p:cNvSpPr>
                  <a:spLocks noChangeArrowheads="1"/>
                </p:cNvSpPr>
                <p:nvPr/>
              </p:nvSpPr>
              <p:spPr bwMode="auto">
                <a:xfrm>
                  <a:off x="1790" y="3475"/>
                  <a:ext cx="275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10" name="Line 230"/>
                <p:cNvSpPr>
                  <a:spLocks noChangeShapeType="1"/>
                </p:cNvSpPr>
                <p:nvPr/>
              </p:nvSpPr>
              <p:spPr bwMode="auto">
                <a:xfrm>
                  <a:off x="1852" y="3545"/>
                  <a:ext cx="15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9494" name="AutoShape 263"/>
            <p:cNvSpPr>
              <a:spLocks noChangeArrowheads="1"/>
            </p:cNvSpPr>
            <p:nvPr/>
          </p:nvSpPr>
          <p:spPr bwMode="auto">
            <a:xfrm>
              <a:off x="2033" y="2747"/>
              <a:ext cx="258" cy="273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95959"/>
                </a:gs>
                <a:gs pos="50000">
                  <a:srgbClr val="C0C0C0"/>
                </a:gs>
                <a:gs pos="100000">
                  <a:srgbClr val="595959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1359" name="Group 265"/>
          <p:cNvGrpSpPr>
            <a:grpSpLocks/>
          </p:cNvGrpSpPr>
          <p:nvPr/>
        </p:nvGrpSpPr>
        <p:grpSpPr bwMode="auto">
          <a:xfrm>
            <a:off x="5732463" y="3938588"/>
            <a:ext cx="2630487" cy="1609725"/>
            <a:chOff x="3611" y="2481"/>
            <a:chExt cx="1657" cy="1014"/>
          </a:xfrm>
        </p:grpSpPr>
        <p:sp>
          <p:nvSpPr>
            <p:cNvPr id="19479" name="Freeform 259"/>
            <p:cNvSpPr>
              <a:spLocks/>
            </p:cNvSpPr>
            <p:nvPr/>
          </p:nvSpPr>
          <p:spPr bwMode="auto">
            <a:xfrm>
              <a:off x="4005" y="2694"/>
              <a:ext cx="904" cy="478"/>
            </a:xfrm>
            <a:custGeom>
              <a:avLst/>
              <a:gdLst>
                <a:gd name="T0" fmla="*/ 0 w 904"/>
                <a:gd name="T1" fmla="*/ 461 h 478"/>
                <a:gd name="T2" fmla="*/ 169 w 904"/>
                <a:gd name="T3" fmla="*/ 266 h 478"/>
                <a:gd name="T4" fmla="*/ 559 w 904"/>
                <a:gd name="T5" fmla="*/ 0 h 478"/>
                <a:gd name="T6" fmla="*/ 904 w 904"/>
                <a:gd name="T7" fmla="*/ 266 h 478"/>
                <a:gd name="T8" fmla="*/ 736 w 904"/>
                <a:gd name="T9" fmla="*/ 478 h 4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4"/>
                <a:gd name="T16" fmla="*/ 0 h 478"/>
                <a:gd name="T17" fmla="*/ 904 w 904"/>
                <a:gd name="T18" fmla="*/ 478 h 4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4" h="478">
                  <a:moveTo>
                    <a:pt x="0" y="461"/>
                  </a:moveTo>
                  <a:lnTo>
                    <a:pt x="169" y="266"/>
                  </a:lnTo>
                  <a:lnTo>
                    <a:pt x="559" y="0"/>
                  </a:lnTo>
                  <a:lnTo>
                    <a:pt x="904" y="266"/>
                  </a:lnTo>
                  <a:lnTo>
                    <a:pt x="736" y="47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583" name="Oval 239"/>
            <p:cNvSpPr>
              <a:spLocks noChangeArrowheads="1"/>
            </p:cNvSpPr>
            <p:nvPr/>
          </p:nvSpPr>
          <p:spPr bwMode="auto">
            <a:xfrm>
              <a:off x="4790" y="2849"/>
              <a:ext cx="262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r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584" name="AutoShape 240"/>
            <p:cNvSpPr>
              <a:spLocks noChangeArrowheads="1"/>
            </p:cNvSpPr>
            <p:nvPr/>
          </p:nvSpPr>
          <p:spPr bwMode="auto">
            <a:xfrm>
              <a:off x="4937" y="3164"/>
              <a:ext cx="331" cy="3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D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585" name="AutoShape 241"/>
            <p:cNvSpPr>
              <a:spLocks noChangeArrowheads="1"/>
            </p:cNvSpPr>
            <p:nvPr/>
          </p:nvSpPr>
          <p:spPr bwMode="auto">
            <a:xfrm>
              <a:off x="3878" y="3155"/>
              <a:ext cx="272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A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9483" name="Line 243"/>
            <p:cNvSpPr>
              <a:spLocks noChangeShapeType="1"/>
            </p:cNvSpPr>
            <p:nvPr/>
          </p:nvSpPr>
          <p:spPr bwMode="auto">
            <a:xfrm>
              <a:off x="5028" y="3055"/>
              <a:ext cx="107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592" name="AutoShape 248"/>
            <p:cNvSpPr>
              <a:spLocks noChangeArrowheads="1"/>
            </p:cNvSpPr>
            <p:nvPr/>
          </p:nvSpPr>
          <p:spPr bwMode="auto">
            <a:xfrm>
              <a:off x="4182" y="3172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B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593" name="AutoShape 249"/>
            <p:cNvSpPr>
              <a:spLocks noChangeArrowheads="1"/>
            </p:cNvSpPr>
            <p:nvPr/>
          </p:nvSpPr>
          <p:spPr bwMode="auto">
            <a:xfrm>
              <a:off x="4607" y="3181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C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1596" name="Oval 252"/>
            <p:cNvSpPr>
              <a:spLocks noChangeArrowheads="1"/>
            </p:cNvSpPr>
            <p:nvPr/>
          </p:nvSpPr>
          <p:spPr bwMode="auto">
            <a:xfrm>
              <a:off x="4422" y="2562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y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9487" name="Line 253"/>
            <p:cNvSpPr>
              <a:spLocks noChangeShapeType="1"/>
            </p:cNvSpPr>
            <p:nvPr/>
          </p:nvSpPr>
          <p:spPr bwMode="auto">
            <a:xfrm flipH="1" flipV="1">
              <a:off x="4201" y="2987"/>
              <a:ext cx="124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1598" name="Oval 254"/>
            <p:cNvSpPr>
              <a:spLocks noChangeArrowheads="1"/>
            </p:cNvSpPr>
            <p:nvPr/>
          </p:nvSpPr>
          <p:spPr bwMode="auto">
            <a:xfrm>
              <a:off x="4050" y="2854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x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grpSp>
          <p:nvGrpSpPr>
            <p:cNvPr id="19489" name="Group 260"/>
            <p:cNvGrpSpPr>
              <a:grpSpLocks/>
            </p:cNvGrpSpPr>
            <p:nvPr/>
          </p:nvGrpSpPr>
          <p:grpSpPr bwMode="auto">
            <a:xfrm>
              <a:off x="4434" y="2481"/>
              <a:ext cx="241" cy="123"/>
              <a:chOff x="1790" y="3475"/>
              <a:chExt cx="275" cy="142"/>
            </a:xfrm>
          </p:grpSpPr>
          <p:sp>
            <p:nvSpPr>
              <p:cNvPr id="19491" name="AutoShape 26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92" name="Line 26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90" name="AutoShape 264"/>
            <p:cNvSpPr>
              <a:spLocks noChangeArrowheads="1"/>
            </p:cNvSpPr>
            <p:nvPr/>
          </p:nvSpPr>
          <p:spPr bwMode="auto">
            <a:xfrm>
              <a:off x="3611" y="2721"/>
              <a:ext cx="258" cy="273"/>
            </a:xfrm>
            <a:prstGeom prst="rightArrow">
              <a:avLst>
                <a:gd name="adj1" fmla="val 50000"/>
                <a:gd name="adj2" fmla="val 25000"/>
              </a:avLst>
            </a:prstGeom>
            <a:gradFill rotWithShape="1">
              <a:gsLst>
                <a:gs pos="0">
                  <a:srgbClr val="595959"/>
                </a:gs>
                <a:gs pos="50000">
                  <a:srgbClr val="C0C0C0"/>
                </a:gs>
                <a:gs pos="100000">
                  <a:srgbClr val="595959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1611" name="Text Box 267"/>
          <p:cNvSpPr txBox="1">
            <a:spLocks noChangeArrowheads="1"/>
          </p:cNvSpPr>
          <p:nvPr/>
        </p:nvSpPr>
        <p:spPr bwMode="auto">
          <a:xfrm>
            <a:off x="4708525" y="6188075"/>
            <a:ext cx="3816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000">
                <a:cs typeface="Angsana New" pitchFamily="18" charset="-34"/>
              </a:rPr>
              <a:t>rotateLeftChild(r)</a:t>
            </a:r>
            <a:endParaRPr lang="th-TH" sz="2000"/>
          </a:p>
        </p:txBody>
      </p:sp>
      <p:sp>
        <p:nvSpPr>
          <p:cNvPr id="1081612" name="Freeform 268"/>
          <p:cNvSpPr>
            <a:spLocks/>
          </p:cNvSpPr>
          <p:nvPr/>
        </p:nvSpPr>
        <p:spPr bwMode="auto">
          <a:xfrm flipH="1">
            <a:off x="1366838" y="4981575"/>
            <a:ext cx="269875" cy="19208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1613" name="Freeform 269"/>
          <p:cNvSpPr>
            <a:spLocks/>
          </p:cNvSpPr>
          <p:nvPr/>
        </p:nvSpPr>
        <p:spPr bwMode="auto">
          <a:xfrm>
            <a:off x="4546600" y="4548188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81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81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81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81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815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815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81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81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8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8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81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81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81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81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8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8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81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81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0816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816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081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81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1346" grpId="0" animBg="1"/>
      <p:bldP spid="1081441" grpId="0" animBg="1"/>
      <p:bldP spid="1081442" grpId="0" animBg="1"/>
      <p:bldP spid="1081470" grpId="0"/>
      <p:bldP spid="1081400" grpId="0" animBg="1"/>
      <p:bldP spid="1081502" grpId="0" animBg="1"/>
      <p:bldP spid="1081550" grpId="0" animBg="1"/>
      <p:bldP spid="1081611" grpId="0"/>
      <p:bldP spid="1081612" grpId="0" animBg="1"/>
      <p:bldP spid="10816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AutoShape 2"/>
          <p:cNvSpPr>
            <a:spLocks noChangeArrowheads="1"/>
          </p:cNvSpPr>
          <p:nvPr/>
        </p:nvSpPr>
        <p:spPr bwMode="auto">
          <a:xfrm>
            <a:off x="619125" y="3765550"/>
            <a:ext cx="7902575" cy="2235200"/>
          </a:xfrm>
          <a:prstGeom prst="roundRect">
            <a:avLst>
              <a:gd name="adj" fmla="val 10208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969963"/>
            <a:ext cx="9144000" cy="24765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124075" y="957263"/>
            <a:ext cx="2025650" cy="2489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823075" y="957263"/>
            <a:ext cx="2320925" cy="24892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rebalance : 4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 case</a:t>
            </a:r>
            <a:endParaRPr lang="th-TH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 flipH="1">
            <a:off x="165100" y="1055688"/>
            <a:ext cx="1597025" cy="1679575"/>
            <a:chOff x="729" y="745"/>
            <a:chExt cx="1006" cy="1058"/>
          </a:xfrm>
        </p:grpSpPr>
        <p:sp>
          <p:nvSpPr>
            <p:cNvPr id="20637" name="Freeform 8"/>
            <p:cNvSpPr>
              <a:spLocks/>
            </p:cNvSpPr>
            <p:nvPr/>
          </p:nvSpPr>
          <p:spPr bwMode="auto">
            <a:xfrm>
              <a:off x="851" y="966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8" name="Line 9"/>
            <p:cNvSpPr>
              <a:spLocks noChangeShapeType="1"/>
            </p:cNvSpPr>
            <p:nvPr/>
          </p:nvSpPr>
          <p:spPr bwMode="auto">
            <a:xfrm>
              <a:off x="1090" y="1329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378" name="Oval 10"/>
            <p:cNvSpPr>
              <a:spLocks noChangeArrowheads="1"/>
            </p:cNvSpPr>
            <p:nvPr/>
          </p:nvSpPr>
          <p:spPr bwMode="auto">
            <a:xfrm>
              <a:off x="1207" y="83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379" name="Oval 11"/>
            <p:cNvSpPr>
              <a:spLocks noChangeArrowheads="1"/>
            </p:cNvSpPr>
            <p:nvPr/>
          </p:nvSpPr>
          <p:spPr bwMode="auto">
            <a:xfrm>
              <a:off x="951" y="115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380" name="Oval 12"/>
            <p:cNvSpPr>
              <a:spLocks noChangeArrowheads="1"/>
            </p:cNvSpPr>
            <p:nvPr/>
          </p:nvSpPr>
          <p:spPr bwMode="auto">
            <a:xfrm>
              <a:off x="1464" y="117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381" name="Oval 13"/>
            <p:cNvSpPr>
              <a:spLocks noChangeArrowheads="1"/>
            </p:cNvSpPr>
            <p:nvPr/>
          </p:nvSpPr>
          <p:spPr bwMode="auto">
            <a:xfrm>
              <a:off x="729" y="1514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382" name="Oval 14"/>
            <p:cNvSpPr>
              <a:spLocks noChangeArrowheads="1"/>
            </p:cNvSpPr>
            <p:nvPr/>
          </p:nvSpPr>
          <p:spPr bwMode="auto">
            <a:xfrm>
              <a:off x="1156" y="153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20644" name="Group 15"/>
            <p:cNvGrpSpPr>
              <a:grpSpLocks/>
            </p:cNvGrpSpPr>
            <p:nvPr/>
          </p:nvGrpSpPr>
          <p:grpSpPr bwMode="auto">
            <a:xfrm>
              <a:off x="739" y="1426"/>
              <a:ext cx="241" cy="123"/>
              <a:chOff x="1790" y="3475"/>
              <a:chExt cx="275" cy="142"/>
            </a:xfrm>
          </p:grpSpPr>
          <p:sp>
            <p:nvSpPr>
              <p:cNvPr id="20657" name="AutoShape 1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8" name="Line 1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45" name="Group 18"/>
            <p:cNvGrpSpPr>
              <a:grpSpLocks/>
            </p:cNvGrpSpPr>
            <p:nvPr/>
          </p:nvGrpSpPr>
          <p:grpSpPr bwMode="auto">
            <a:xfrm>
              <a:off x="1183" y="1434"/>
              <a:ext cx="241" cy="123"/>
              <a:chOff x="1790" y="3475"/>
              <a:chExt cx="275" cy="142"/>
            </a:xfrm>
          </p:grpSpPr>
          <p:sp>
            <p:nvSpPr>
              <p:cNvPr id="20655" name="AutoShape 1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6" name="Line 2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46" name="Group 21"/>
            <p:cNvGrpSpPr>
              <a:grpSpLocks/>
            </p:cNvGrpSpPr>
            <p:nvPr/>
          </p:nvGrpSpPr>
          <p:grpSpPr bwMode="auto">
            <a:xfrm>
              <a:off x="1466" y="1080"/>
              <a:ext cx="241" cy="123"/>
              <a:chOff x="1790" y="3475"/>
              <a:chExt cx="275" cy="142"/>
            </a:xfrm>
          </p:grpSpPr>
          <p:sp>
            <p:nvSpPr>
              <p:cNvPr id="20653" name="AutoShape 2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4" name="Line 2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47" name="Group 24"/>
            <p:cNvGrpSpPr>
              <a:grpSpLocks/>
            </p:cNvGrpSpPr>
            <p:nvPr/>
          </p:nvGrpSpPr>
          <p:grpSpPr bwMode="auto">
            <a:xfrm>
              <a:off x="961" y="1071"/>
              <a:ext cx="241" cy="123"/>
              <a:chOff x="1790" y="3475"/>
              <a:chExt cx="275" cy="142"/>
            </a:xfrm>
          </p:grpSpPr>
          <p:sp>
            <p:nvSpPr>
              <p:cNvPr id="20651" name="AutoShape 2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2" name="Line 2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48" name="Group 27"/>
            <p:cNvGrpSpPr>
              <a:grpSpLocks/>
            </p:cNvGrpSpPr>
            <p:nvPr/>
          </p:nvGrpSpPr>
          <p:grpSpPr bwMode="auto">
            <a:xfrm rot="19935924" flipH="1">
              <a:off x="1185" y="745"/>
              <a:ext cx="241" cy="125"/>
              <a:chOff x="1790" y="3475"/>
              <a:chExt cx="275" cy="142"/>
            </a:xfrm>
          </p:grpSpPr>
          <p:sp>
            <p:nvSpPr>
              <p:cNvPr id="20649" name="AutoShape 2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0" name="Line 2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2398" name="AutoShape 30"/>
          <p:cNvSpPr>
            <a:spLocks noChangeArrowheads="1"/>
          </p:cNvSpPr>
          <p:nvPr/>
        </p:nvSpPr>
        <p:spPr bwMode="auto">
          <a:xfrm>
            <a:off x="1906588" y="1092200"/>
            <a:ext cx="409575" cy="4333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2399" name="AutoShape 31"/>
          <p:cNvSpPr>
            <a:spLocks noChangeArrowheads="1"/>
          </p:cNvSpPr>
          <p:nvPr/>
        </p:nvSpPr>
        <p:spPr bwMode="auto">
          <a:xfrm>
            <a:off x="3979863" y="1120775"/>
            <a:ext cx="409575" cy="433388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2400" name="Text Box 32"/>
          <p:cNvSpPr txBox="1">
            <a:spLocks noChangeArrowheads="1"/>
          </p:cNvSpPr>
          <p:nvPr/>
        </p:nvSpPr>
        <p:spPr bwMode="auto">
          <a:xfrm>
            <a:off x="982663" y="6188075"/>
            <a:ext cx="3816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000" dirty="0" err="1" smtClean="0">
                <a:cs typeface="Angsana New" pitchFamily="18" charset="-34"/>
              </a:rPr>
              <a:t>rotateLeftChild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r.right</a:t>
            </a:r>
            <a:r>
              <a:rPr lang="en-US" sz="2000" dirty="0">
                <a:cs typeface="Angsana New" pitchFamily="18" charset="-34"/>
              </a:rPr>
              <a:t>)</a:t>
            </a:r>
            <a:endParaRPr lang="th-TH" sz="2000" dirty="0"/>
          </a:p>
        </p:txBody>
      </p:sp>
      <p:sp>
        <p:nvSpPr>
          <p:cNvPr id="1082401" name="Freeform 33"/>
          <p:cNvSpPr>
            <a:spLocks/>
          </p:cNvSpPr>
          <p:nvPr/>
        </p:nvSpPr>
        <p:spPr bwMode="auto">
          <a:xfrm>
            <a:off x="3308350" y="2319338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 flipH="1">
            <a:off x="2336800" y="1087438"/>
            <a:ext cx="1597025" cy="2239962"/>
            <a:chOff x="1544" y="685"/>
            <a:chExt cx="1006" cy="1411"/>
          </a:xfrm>
        </p:grpSpPr>
        <p:sp>
          <p:nvSpPr>
            <p:cNvPr id="20609" name="Line 35"/>
            <p:cNvSpPr>
              <a:spLocks noChangeShapeType="1"/>
            </p:cNvSpPr>
            <p:nvPr/>
          </p:nvSpPr>
          <p:spPr bwMode="auto">
            <a:xfrm flipH="1" flipV="1">
              <a:off x="2118" y="1605"/>
              <a:ext cx="266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0" name="Freeform 36"/>
            <p:cNvSpPr>
              <a:spLocks/>
            </p:cNvSpPr>
            <p:nvPr/>
          </p:nvSpPr>
          <p:spPr bwMode="auto">
            <a:xfrm>
              <a:off x="1666" y="887"/>
              <a:ext cx="753" cy="656"/>
            </a:xfrm>
            <a:custGeom>
              <a:avLst/>
              <a:gdLst>
                <a:gd name="T0" fmla="*/ 0 w 753"/>
                <a:gd name="T1" fmla="*/ 656 h 656"/>
                <a:gd name="T2" fmla="*/ 221 w 753"/>
                <a:gd name="T3" fmla="*/ 292 h 656"/>
                <a:gd name="T4" fmla="*/ 469 w 753"/>
                <a:gd name="T5" fmla="*/ 0 h 656"/>
                <a:gd name="T6" fmla="*/ 753 w 753"/>
                <a:gd name="T7" fmla="*/ 292 h 6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53"/>
                <a:gd name="T13" fmla="*/ 0 h 656"/>
                <a:gd name="T14" fmla="*/ 753 w 753"/>
                <a:gd name="T15" fmla="*/ 656 h 6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53" h="656">
                  <a:moveTo>
                    <a:pt x="0" y="656"/>
                  </a:moveTo>
                  <a:lnTo>
                    <a:pt x="221" y="292"/>
                  </a:lnTo>
                  <a:lnTo>
                    <a:pt x="469" y="0"/>
                  </a:lnTo>
                  <a:lnTo>
                    <a:pt x="753" y="2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1" name="Line 37"/>
            <p:cNvSpPr>
              <a:spLocks noChangeShapeType="1"/>
            </p:cNvSpPr>
            <p:nvPr/>
          </p:nvSpPr>
          <p:spPr bwMode="auto">
            <a:xfrm>
              <a:off x="1905" y="1250"/>
              <a:ext cx="177" cy="2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406" name="Oval 38"/>
            <p:cNvSpPr>
              <a:spLocks noChangeArrowheads="1"/>
            </p:cNvSpPr>
            <p:nvPr/>
          </p:nvSpPr>
          <p:spPr bwMode="auto">
            <a:xfrm>
              <a:off x="2022" y="758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07" name="Oval 39"/>
            <p:cNvSpPr>
              <a:spLocks noChangeArrowheads="1"/>
            </p:cNvSpPr>
            <p:nvPr/>
          </p:nvSpPr>
          <p:spPr bwMode="auto">
            <a:xfrm>
              <a:off x="1766" y="1078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08" name="Oval 40"/>
            <p:cNvSpPr>
              <a:spLocks noChangeArrowheads="1"/>
            </p:cNvSpPr>
            <p:nvPr/>
          </p:nvSpPr>
          <p:spPr bwMode="auto">
            <a:xfrm>
              <a:off x="2279" y="109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09" name="Oval 41"/>
            <p:cNvSpPr>
              <a:spLocks noChangeArrowheads="1"/>
            </p:cNvSpPr>
            <p:nvPr/>
          </p:nvSpPr>
          <p:spPr bwMode="auto">
            <a:xfrm>
              <a:off x="1544" y="143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10" name="Oval 42"/>
            <p:cNvSpPr>
              <a:spLocks noChangeArrowheads="1"/>
            </p:cNvSpPr>
            <p:nvPr/>
          </p:nvSpPr>
          <p:spPr bwMode="auto">
            <a:xfrm>
              <a:off x="1971" y="1453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20617" name="Group 43"/>
            <p:cNvGrpSpPr>
              <a:grpSpLocks/>
            </p:cNvGrpSpPr>
            <p:nvPr/>
          </p:nvGrpSpPr>
          <p:grpSpPr bwMode="auto">
            <a:xfrm>
              <a:off x="1554" y="1346"/>
              <a:ext cx="241" cy="123"/>
              <a:chOff x="1790" y="3475"/>
              <a:chExt cx="275" cy="142"/>
            </a:xfrm>
          </p:grpSpPr>
          <p:sp>
            <p:nvSpPr>
              <p:cNvPr id="20635" name="AutoShape 4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6" name="Line 4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18" name="Group 46"/>
            <p:cNvGrpSpPr>
              <a:grpSpLocks/>
            </p:cNvGrpSpPr>
            <p:nvPr/>
          </p:nvGrpSpPr>
          <p:grpSpPr bwMode="auto">
            <a:xfrm>
              <a:off x="2281" y="1001"/>
              <a:ext cx="241" cy="123"/>
              <a:chOff x="1790" y="3475"/>
              <a:chExt cx="275" cy="142"/>
            </a:xfrm>
          </p:grpSpPr>
          <p:sp>
            <p:nvSpPr>
              <p:cNvPr id="20633" name="AutoShape 4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4" name="Line 4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2417" name="Oval 49"/>
            <p:cNvSpPr>
              <a:spLocks noChangeArrowheads="1"/>
            </p:cNvSpPr>
            <p:nvPr/>
          </p:nvSpPr>
          <p:spPr bwMode="auto">
            <a:xfrm>
              <a:off x="2208" y="182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20620" name="Group 50"/>
            <p:cNvGrpSpPr>
              <a:grpSpLocks/>
            </p:cNvGrpSpPr>
            <p:nvPr/>
          </p:nvGrpSpPr>
          <p:grpSpPr bwMode="auto">
            <a:xfrm>
              <a:off x="2227" y="1736"/>
              <a:ext cx="241" cy="123"/>
              <a:chOff x="1790" y="3475"/>
              <a:chExt cx="275" cy="142"/>
            </a:xfrm>
          </p:grpSpPr>
          <p:sp>
            <p:nvSpPr>
              <p:cNvPr id="20631" name="AutoShape 5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2" name="Line 5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21" name="Group 53"/>
            <p:cNvGrpSpPr>
              <a:grpSpLocks/>
            </p:cNvGrpSpPr>
            <p:nvPr/>
          </p:nvGrpSpPr>
          <p:grpSpPr bwMode="auto">
            <a:xfrm rot="20005478" flipH="1">
              <a:off x="2002" y="685"/>
              <a:ext cx="260" cy="122"/>
              <a:chOff x="2414" y="3547"/>
              <a:chExt cx="275" cy="142"/>
            </a:xfrm>
          </p:grpSpPr>
          <p:sp>
            <p:nvSpPr>
              <p:cNvPr id="20628" name="AutoShape 54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9" name="Line 55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0" name="Line 56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22" name="Group 57"/>
            <p:cNvGrpSpPr>
              <a:grpSpLocks/>
            </p:cNvGrpSpPr>
            <p:nvPr/>
          </p:nvGrpSpPr>
          <p:grpSpPr bwMode="auto">
            <a:xfrm rot="1664076">
              <a:off x="2007" y="1365"/>
              <a:ext cx="241" cy="124"/>
              <a:chOff x="1790" y="3475"/>
              <a:chExt cx="275" cy="142"/>
            </a:xfrm>
          </p:grpSpPr>
          <p:sp>
            <p:nvSpPr>
              <p:cNvPr id="20626" name="AutoShape 5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7" name="Line 5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623" name="Group 60"/>
            <p:cNvGrpSpPr>
              <a:grpSpLocks/>
            </p:cNvGrpSpPr>
            <p:nvPr/>
          </p:nvGrpSpPr>
          <p:grpSpPr bwMode="auto">
            <a:xfrm rot="1664076">
              <a:off x="1776" y="993"/>
              <a:ext cx="241" cy="124"/>
              <a:chOff x="1790" y="3475"/>
              <a:chExt cx="275" cy="142"/>
            </a:xfrm>
          </p:grpSpPr>
          <p:sp>
            <p:nvSpPr>
              <p:cNvPr id="20624" name="AutoShape 6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5" name="Line 6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2431" name="Freeform 63"/>
          <p:cNvSpPr>
            <a:spLocks/>
          </p:cNvSpPr>
          <p:nvPr/>
        </p:nvSpPr>
        <p:spPr bwMode="auto">
          <a:xfrm flipH="1">
            <a:off x="5056188" y="1860550"/>
            <a:ext cx="269875" cy="19208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5" name="Group 64"/>
          <p:cNvGrpSpPr>
            <a:grpSpLocks/>
          </p:cNvGrpSpPr>
          <p:nvPr/>
        </p:nvGrpSpPr>
        <p:grpSpPr bwMode="auto">
          <a:xfrm flipH="1">
            <a:off x="4576763" y="1143000"/>
            <a:ext cx="1962150" cy="2170113"/>
            <a:chOff x="2847" y="720"/>
            <a:chExt cx="1236" cy="1367"/>
          </a:xfrm>
        </p:grpSpPr>
        <p:sp>
          <p:nvSpPr>
            <p:cNvPr id="20582" name="Freeform 65"/>
            <p:cNvSpPr>
              <a:spLocks/>
            </p:cNvSpPr>
            <p:nvPr/>
          </p:nvSpPr>
          <p:spPr bwMode="auto">
            <a:xfrm>
              <a:off x="2995" y="878"/>
              <a:ext cx="984" cy="1054"/>
            </a:xfrm>
            <a:custGeom>
              <a:avLst/>
              <a:gdLst>
                <a:gd name="T0" fmla="*/ 0 w 984"/>
                <a:gd name="T1" fmla="*/ 1054 h 1054"/>
                <a:gd name="T2" fmla="*/ 195 w 984"/>
                <a:gd name="T3" fmla="*/ 691 h 1054"/>
                <a:gd name="T4" fmla="*/ 426 w 984"/>
                <a:gd name="T5" fmla="*/ 336 h 1054"/>
                <a:gd name="T6" fmla="*/ 709 w 984"/>
                <a:gd name="T7" fmla="*/ 0 h 1054"/>
                <a:gd name="T8" fmla="*/ 984 w 984"/>
                <a:gd name="T9" fmla="*/ 398 h 10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84"/>
                <a:gd name="T16" fmla="*/ 0 h 1054"/>
                <a:gd name="T17" fmla="*/ 984 w 984"/>
                <a:gd name="T18" fmla="*/ 1054 h 105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84" h="1054">
                  <a:moveTo>
                    <a:pt x="0" y="1054"/>
                  </a:moveTo>
                  <a:lnTo>
                    <a:pt x="195" y="691"/>
                  </a:lnTo>
                  <a:lnTo>
                    <a:pt x="426" y="336"/>
                  </a:lnTo>
                  <a:lnTo>
                    <a:pt x="709" y="0"/>
                  </a:lnTo>
                  <a:lnTo>
                    <a:pt x="984" y="39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3" name="Line 66"/>
            <p:cNvSpPr>
              <a:spLocks noChangeShapeType="1"/>
            </p:cNvSpPr>
            <p:nvPr/>
          </p:nvSpPr>
          <p:spPr bwMode="auto">
            <a:xfrm flipH="1" flipV="1">
              <a:off x="3429" y="1277"/>
              <a:ext cx="266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435" name="Oval 67"/>
            <p:cNvSpPr>
              <a:spLocks noChangeArrowheads="1"/>
            </p:cNvSpPr>
            <p:nvPr/>
          </p:nvSpPr>
          <p:spPr bwMode="auto">
            <a:xfrm>
              <a:off x="3555" y="793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36" name="Oval 68"/>
            <p:cNvSpPr>
              <a:spLocks noChangeArrowheads="1"/>
            </p:cNvSpPr>
            <p:nvPr/>
          </p:nvSpPr>
          <p:spPr bwMode="auto">
            <a:xfrm>
              <a:off x="3069" y="1459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37" name="Oval 69"/>
            <p:cNvSpPr>
              <a:spLocks noChangeArrowheads="1"/>
            </p:cNvSpPr>
            <p:nvPr/>
          </p:nvSpPr>
          <p:spPr bwMode="auto">
            <a:xfrm>
              <a:off x="3812" y="112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38" name="Oval 70"/>
            <p:cNvSpPr>
              <a:spLocks noChangeArrowheads="1"/>
            </p:cNvSpPr>
            <p:nvPr/>
          </p:nvSpPr>
          <p:spPr bwMode="auto">
            <a:xfrm>
              <a:off x="2847" y="181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39" name="Oval 71"/>
            <p:cNvSpPr>
              <a:spLocks noChangeArrowheads="1"/>
            </p:cNvSpPr>
            <p:nvPr/>
          </p:nvSpPr>
          <p:spPr bwMode="auto">
            <a:xfrm>
              <a:off x="3282" y="112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20589" name="Group 72"/>
            <p:cNvGrpSpPr>
              <a:grpSpLocks/>
            </p:cNvGrpSpPr>
            <p:nvPr/>
          </p:nvGrpSpPr>
          <p:grpSpPr bwMode="auto">
            <a:xfrm>
              <a:off x="2857" y="1727"/>
              <a:ext cx="241" cy="123"/>
              <a:chOff x="1790" y="3475"/>
              <a:chExt cx="275" cy="142"/>
            </a:xfrm>
          </p:grpSpPr>
          <p:sp>
            <p:nvSpPr>
              <p:cNvPr id="20607" name="AutoShape 7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8" name="Line 7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90" name="Group 75"/>
            <p:cNvGrpSpPr>
              <a:grpSpLocks/>
            </p:cNvGrpSpPr>
            <p:nvPr/>
          </p:nvGrpSpPr>
          <p:grpSpPr bwMode="auto">
            <a:xfrm>
              <a:off x="3814" y="1036"/>
              <a:ext cx="241" cy="123"/>
              <a:chOff x="1790" y="3475"/>
              <a:chExt cx="275" cy="142"/>
            </a:xfrm>
          </p:grpSpPr>
          <p:sp>
            <p:nvSpPr>
              <p:cNvPr id="20605" name="AutoShape 7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6" name="Line 7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2446" name="Oval 78"/>
            <p:cNvSpPr>
              <a:spLocks noChangeArrowheads="1"/>
            </p:cNvSpPr>
            <p:nvPr/>
          </p:nvSpPr>
          <p:spPr bwMode="auto">
            <a:xfrm>
              <a:off x="3519" y="1497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20592" name="Group 79"/>
            <p:cNvGrpSpPr>
              <a:grpSpLocks/>
            </p:cNvGrpSpPr>
            <p:nvPr/>
          </p:nvGrpSpPr>
          <p:grpSpPr bwMode="auto">
            <a:xfrm>
              <a:off x="3538" y="1408"/>
              <a:ext cx="241" cy="123"/>
              <a:chOff x="1790" y="3475"/>
              <a:chExt cx="275" cy="142"/>
            </a:xfrm>
          </p:grpSpPr>
          <p:sp>
            <p:nvSpPr>
              <p:cNvPr id="20603" name="AutoShape 8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4" name="Line 8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93" name="Group 82"/>
            <p:cNvGrpSpPr>
              <a:grpSpLocks/>
            </p:cNvGrpSpPr>
            <p:nvPr/>
          </p:nvGrpSpPr>
          <p:grpSpPr bwMode="auto">
            <a:xfrm rot="20005478" flipH="1">
              <a:off x="3535" y="720"/>
              <a:ext cx="260" cy="122"/>
              <a:chOff x="2414" y="3547"/>
              <a:chExt cx="275" cy="142"/>
            </a:xfrm>
          </p:grpSpPr>
          <p:sp>
            <p:nvSpPr>
              <p:cNvPr id="20600" name="AutoShape 83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1" name="Line 84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02" name="Line 85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94" name="Group 86"/>
            <p:cNvGrpSpPr>
              <a:grpSpLocks/>
            </p:cNvGrpSpPr>
            <p:nvPr/>
          </p:nvGrpSpPr>
          <p:grpSpPr bwMode="auto">
            <a:xfrm rot="19935924" flipH="1">
              <a:off x="3264" y="1038"/>
              <a:ext cx="241" cy="124"/>
              <a:chOff x="1790" y="3475"/>
              <a:chExt cx="275" cy="142"/>
            </a:xfrm>
          </p:grpSpPr>
          <p:sp>
            <p:nvSpPr>
              <p:cNvPr id="20598" name="AutoShape 8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9" name="Line 8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95" name="Group 89"/>
            <p:cNvGrpSpPr>
              <a:grpSpLocks/>
            </p:cNvGrpSpPr>
            <p:nvPr/>
          </p:nvGrpSpPr>
          <p:grpSpPr bwMode="auto">
            <a:xfrm rot="19935924" flipH="1">
              <a:off x="3043" y="1375"/>
              <a:ext cx="241" cy="124"/>
              <a:chOff x="1790" y="3475"/>
              <a:chExt cx="275" cy="142"/>
            </a:xfrm>
          </p:grpSpPr>
          <p:sp>
            <p:nvSpPr>
              <p:cNvPr id="20596" name="AutoShape 9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7" name="Line 9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" name="Group 92"/>
          <p:cNvGrpSpPr>
            <a:grpSpLocks/>
          </p:cNvGrpSpPr>
          <p:nvPr/>
        </p:nvGrpSpPr>
        <p:grpSpPr bwMode="auto">
          <a:xfrm flipH="1">
            <a:off x="7067550" y="1123950"/>
            <a:ext cx="1933575" cy="1654175"/>
            <a:chOff x="4212" y="1151"/>
            <a:chExt cx="1218" cy="1042"/>
          </a:xfrm>
        </p:grpSpPr>
        <p:sp>
          <p:nvSpPr>
            <p:cNvPr id="20556" name="Freeform 93"/>
            <p:cNvSpPr>
              <a:spLocks/>
            </p:cNvSpPr>
            <p:nvPr/>
          </p:nvSpPr>
          <p:spPr bwMode="auto">
            <a:xfrm>
              <a:off x="4360" y="1338"/>
              <a:ext cx="930" cy="718"/>
            </a:xfrm>
            <a:custGeom>
              <a:avLst/>
              <a:gdLst>
                <a:gd name="T0" fmla="*/ 0 w 930"/>
                <a:gd name="T1" fmla="*/ 718 h 718"/>
                <a:gd name="T2" fmla="*/ 186 w 930"/>
                <a:gd name="T3" fmla="*/ 337 h 718"/>
                <a:gd name="T4" fmla="*/ 425 w 930"/>
                <a:gd name="T5" fmla="*/ 0 h 718"/>
                <a:gd name="T6" fmla="*/ 691 w 930"/>
                <a:gd name="T7" fmla="*/ 337 h 718"/>
                <a:gd name="T8" fmla="*/ 930 w 930"/>
                <a:gd name="T9" fmla="*/ 709 h 7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30"/>
                <a:gd name="T16" fmla="*/ 0 h 718"/>
                <a:gd name="T17" fmla="*/ 930 w 930"/>
                <a:gd name="T18" fmla="*/ 718 h 71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30" h="718">
                  <a:moveTo>
                    <a:pt x="0" y="718"/>
                  </a:moveTo>
                  <a:lnTo>
                    <a:pt x="186" y="337"/>
                  </a:lnTo>
                  <a:lnTo>
                    <a:pt x="425" y="0"/>
                  </a:lnTo>
                  <a:lnTo>
                    <a:pt x="691" y="337"/>
                  </a:lnTo>
                  <a:lnTo>
                    <a:pt x="930" y="709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57" name="Line 94"/>
            <p:cNvSpPr>
              <a:spLocks noChangeShapeType="1"/>
            </p:cNvSpPr>
            <p:nvPr/>
          </p:nvSpPr>
          <p:spPr bwMode="auto">
            <a:xfrm flipH="1">
              <a:off x="4803" y="1693"/>
              <a:ext cx="195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463" name="Oval 95"/>
            <p:cNvSpPr>
              <a:spLocks noChangeArrowheads="1"/>
            </p:cNvSpPr>
            <p:nvPr/>
          </p:nvSpPr>
          <p:spPr bwMode="auto">
            <a:xfrm>
              <a:off x="4902" y="158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64" name="Oval 96"/>
            <p:cNvSpPr>
              <a:spLocks noChangeArrowheads="1"/>
            </p:cNvSpPr>
            <p:nvPr/>
          </p:nvSpPr>
          <p:spPr bwMode="auto">
            <a:xfrm>
              <a:off x="4434" y="156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65" name="Oval 97"/>
            <p:cNvSpPr>
              <a:spLocks noChangeArrowheads="1"/>
            </p:cNvSpPr>
            <p:nvPr/>
          </p:nvSpPr>
          <p:spPr bwMode="auto">
            <a:xfrm>
              <a:off x="5159" y="1916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66" name="Oval 98"/>
            <p:cNvSpPr>
              <a:spLocks noChangeArrowheads="1"/>
            </p:cNvSpPr>
            <p:nvPr/>
          </p:nvSpPr>
          <p:spPr bwMode="auto">
            <a:xfrm>
              <a:off x="4212" y="1922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82467" name="Oval 99"/>
            <p:cNvSpPr>
              <a:spLocks noChangeArrowheads="1"/>
            </p:cNvSpPr>
            <p:nvPr/>
          </p:nvSpPr>
          <p:spPr bwMode="auto">
            <a:xfrm>
              <a:off x="4647" y="1231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20563" name="Group 100"/>
            <p:cNvGrpSpPr>
              <a:grpSpLocks/>
            </p:cNvGrpSpPr>
            <p:nvPr/>
          </p:nvGrpSpPr>
          <p:grpSpPr bwMode="auto">
            <a:xfrm>
              <a:off x="4222" y="1833"/>
              <a:ext cx="241" cy="123"/>
              <a:chOff x="1790" y="3475"/>
              <a:chExt cx="275" cy="142"/>
            </a:xfrm>
          </p:grpSpPr>
          <p:sp>
            <p:nvSpPr>
              <p:cNvPr id="20580" name="AutoShape 10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1" name="Line 10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64" name="Group 103"/>
            <p:cNvGrpSpPr>
              <a:grpSpLocks/>
            </p:cNvGrpSpPr>
            <p:nvPr/>
          </p:nvGrpSpPr>
          <p:grpSpPr bwMode="auto">
            <a:xfrm>
              <a:off x="5161" y="1825"/>
              <a:ext cx="241" cy="123"/>
              <a:chOff x="1790" y="3475"/>
              <a:chExt cx="275" cy="142"/>
            </a:xfrm>
          </p:grpSpPr>
          <p:sp>
            <p:nvSpPr>
              <p:cNvPr id="20578" name="AutoShape 10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9" name="Line 10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2474" name="Oval 106"/>
            <p:cNvSpPr>
              <a:spLocks noChangeArrowheads="1"/>
            </p:cNvSpPr>
            <p:nvPr/>
          </p:nvSpPr>
          <p:spPr bwMode="auto">
            <a:xfrm>
              <a:off x="4671" y="1915"/>
              <a:ext cx="271" cy="27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grpSp>
          <p:nvGrpSpPr>
            <p:cNvPr id="20566" name="Group 107"/>
            <p:cNvGrpSpPr>
              <a:grpSpLocks/>
            </p:cNvGrpSpPr>
            <p:nvPr/>
          </p:nvGrpSpPr>
          <p:grpSpPr bwMode="auto">
            <a:xfrm>
              <a:off x="4690" y="1826"/>
              <a:ext cx="241" cy="123"/>
              <a:chOff x="1790" y="3475"/>
              <a:chExt cx="275" cy="142"/>
            </a:xfrm>
          </p:grpSpPr>
          <p:sp>
            <p:nvSpPr>
              <p:cNvPr id="20576" name="AutoShape 10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7" name="Line 10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67" name="Group 110"/>
            <p:cNvGrpSpPr>
              <a:grpSpLocks/>
            </p:cNvGrpSpPr>
            <p:nvPr/>
          </p:nvGrpSpPr>
          <p:grpSpPr bwMode="auto">
            <a:xfrm rot="19935924" flipH="1">
              <a:off x="4408" y="1481"/>
              <a:ext cx="241" cy="124"/>
              <a:chOff x="1790" y="3475"/>
              <a:chExt cx="275" cy="142"/>
            </a:xfrm>
          </p:grpSpPr>
          <p:sp>
            <p:nvSpPr>
              <p:cNvPr id="20574" name="AutoShape 11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5" name="Line 11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68" name="Group 113"/>
            <p:cNvGrpSpPr>
              <a:grpSpLocks/>
            </p:cNvGrpSpPr>
            <p:nvPr/>
          </p:nvGrpSpPr>
          <p:grpSpPr bwMode="auto">
            <a:xfrm>
              <a:off x="4922" y="1497"/>
              <a:ext cx="241" cy="123"/>
              <a:chOff x="1790" y="3475"/>
              <a:chExt cx="275" cy="142"/>
            </a:xfrm>
          </p:grpSpPr>
          <p:sp>
            <p:nvSpPr>
              <p:cNvPr id="20572" name="AutoShape 11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3" name="Line 11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69" name="Group 116"/>
            <p:cNvGrpSpPr>
              <a:grpSpLocks/>
            </p:cNvGrpSpPr>
            <p:nvPr/>
          </p:nvGrpSpPr>
          <p:grpSpPr bwMode="auto">
            <a:xfrm>
              <a:off x="4665" y="1151"/>
              <a:ext cx="241" cy="123"/>
              <a:chOff x="1790" y="3475"/>
              <a:chExt cx="275" cy="142"/>
            </a:xfrm>
          </p:grpSpPr>
          <p:sp>
            <p:nvSpPr>
              <p:cNvPr id="20570" name="AutoShape 11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1" name="Line 11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2487" name="AutoShape 119"/>
          <p:cNvSpPr>
            <a:spLocks noChangeArrowheads="1"/>
          </p:cNvSpPr>
          <p:nvPr/>
        </p:nvSpPr>
        <p:spPr bwMode="auto">
          <a:xfrm>
            <a:off x="6680200" y="1163638"/>
            <a:ext cx="409575" cy="4333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" name="Group 120"/>
          <p:cNvGrpSpPr>
            <a:grpSpLocks/>
          </p:cNvGrpSpPr>
          <p:nvPr/>
        </p:nvGrpSpPr>
        <p:grpSpPr bwMode="auto">
          <a:xfrm flipH="1">
            <a:off x="1077913" y="3876675"/>
            <a:ext cx="1657350" cy="1978025"/>
            <a:chOff x="679" y="2442"/>
            <a:chExt cx="1044" cy="1246"/>
          </a:xfrm>
        </p:grpSpPr>
        <p:sp>
          <p:nvSpPr>
            <p:cNvPr id="20537" name="Freeform 121"/>
            <p:cNvSpPr>
              <a:spLocks/>
            </p:cNvSpPr>
            <p:nvPr/>
          </p:nvSpPr>
          <p:spPr bwMode="auto">
            <a:xfrm>
              <a:off x="797" y="2928"/>
              <a:ext cx="386" cy="182"/>
            </a:xfrm>
            <a:custGeom>
              <a:avLst/>
              <a:gdLst>
                <a:gd name="T0" fmla="*/ 0 w 660"/>
                <a:gd name="T1" fmla="*/ 270 h 270"/>
                <a:gd name="T2" fmla="*/ 315 w 660"/>
                <a:gd name="T3" fmla="*/ 0 h 270"/>
                <a:gd name="T4" fmla="*/ 660 w 660"/>
                <a:gd name="T5" fmla="*/ 240 h 270"/>
                <a:gd name="T6" fmla="*/ 0 60000 65536"/>
                <a:gd name="T7" fmla="*/ 0 60000 65536"/>
                <a:gd name="T8" fmla="*/ 0 60000 65536"/>
                <a:gd name="T9" fmla="*/ 0 w 660"/>
                <a:gd name="T10" fmla="*/ 0 h 270"/>
                <a:gd name="T11" fmla="*/ 660 w 660"/>
                <a:gd name="T12" fmla="*/ 270 h 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60" h="270">
                  <a:moveTo>
                    <a:pt x="0" y="270"/>
                  </a:moveTo>
                  <a:lnTo>
                    <a:pt x="315" y="0"/>
                  </a:lnTo>
                  <a:lnTo>
                    <a:pt x="660" y="24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490" name="Oval 122"/>
            <p:cNvSpPr>
              <a:spLocks noChangeArrowheads="1"/>
            </p:cNvSpPr>
            <p:nvPr/>
          </p:nvSpPr>
          <p:spPr bwMode="auto">
            <a:xfrm>
              <a:off x="851" y="2801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x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491" name="Oval 123"/>
            <p:cNvSpPr>
              <a:spLocks noChangeArrowheads="1"/>
            </p:cNvSpPr>
            <p:nvPr/>
          </p:nvSpPr>
          <p:spPr bwMode="auto">
            <a:xfrm>
              <a:off x="1210" y="2528"/>
              <a:ext cx="262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r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492" name="AutoShape 124"/>
            <p:cNvSpPr>
              <a:spLocks noChangeArrowheads="1"/>
            </p:cNvSpPr>
            <p:nvPr/>
          </p:nvSpPr>
          <p:spPr bwMode="auto">
            <a:xfrm>
              <a:off x="1392" y="2896"/>
              <a:ext cx="331" cy="3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A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493" name="AutoShape 125"/>
            <p:cNvSpPr>
              <a:spLocks noChangeArrowheads="1"/>
            </p:cNvSpPr>
            <p:nvPr/>
          </p:nvSpPr>
          <p:spPr bwMode="auto">
            <a:xfrm>
              <a:off x="679" y="3102"/>
              <a:ext cx="272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D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20542" name="Line 126"/>
            <p:cNvSpPr>
              <a:spLocks noChangeShapeType="1"/>
            </p:cNvSpPr>
            <p:nvPr/>
          </p:nvSpPr>
          <p:spPr bwMode="auto">
            <a:xfrm flipH="1">
              <a:off x="1003" y="2716"/>
              <a:ext cx="219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3" name="Line 127"/>
            <p:cNvSpPr>
              <a:spLocks noChangeShapeType="1"/>
            </p:cNvSpPr>
            <p:nvPr/>
          </p:nvSpPr>
          <p:spPr bwMode="auto">
            <a:xfrm>
              <a:off x="1448" y="2734"/>
              <a:ext cx="107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44" name="Group 128"/>
            <p:cNvGrpSpPr>
              <a:grpSpLocks/>
            </p:cNvGrpSpPr>
            <p:nvPr/>
          </p:nvGrpSpPr>
          <p:grpSpPr bwMode="auto">
            <a:xfrm rot="20005478" flipH="1">
              <a:off x="1172" y="2442"/>
              <a:ext cx="260" cy="122"/>
              <a:chOff x="2414" y="3547"/>
              <a:chExt cx="275" cy="142"/>
            </a:xfrm>
          </p:grpSpPr>
          <p:sp>
            <p:nvSpPr>
              <p:cNvPr id="20553" name="AutoShape 129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4" name="Line 130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5" name="Line 131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45" name="Group 132"/>
            <p:cNvGrpSpPr>
              <a:grpSpLocks/>
            </p:cNvGrpSpPr>
            <p:nvPr/>
          </p:nvGrpSpPr>
          <p:grpSpPr bwMode="auto">
            <a:xfrm rot="1664076">
              <a:off x="870" y="2734"/>
              <a:ext cx="241" cy="125"/>
              <a:chOff x="1790" y="3475"/>
              <a:chExt cx="275" cy="142"/>
            </a:xfrm>
          </p:grpSpPr>
          <p:sp>
            <p:nvSpPr>
              <p:cNvPr id="20551" name="AutoShape 13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2" name="Line 13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2503" name="AutoShape 135"/>
            <p:cNvSpPr>
              <a:spLocks noChangeArrowheads="1"/>
            </p:cNvSpPr>
            <p:nvPr/>
          </p:nvSpPr>
          <p:spPr bwMode="auto">
            <a:xfrm>
              <a:off x="913" y="3375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C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04" name="AutoShape 136"/>
            <p:cNvSpPr>
              <a:spLocks noChangeArrowheads="1"/>
            </p:cNvSpPr>
            <p:nvPr/>
          </p:nvSpPr>
          <p:spPr bwMode="auto">
            <a:xfrm>
              <a:off x="1205" y="3375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B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20548" name="Line 137"/>
            <p:cNvSpPr>
              <a:spLocks noChangeShapeType="1"/>
            </p:cNvSpPr>
            <p:nvPr/>
          </p:nvSpPr>
          <p:spPr bwMode="auto">
            <a:xfrm flipV="1">
              <a:off x="1055" y="3226"/>
              <a:ext cx="106" cy="1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49" name="Line 138"/>
            <p:cNvSpPr>
              <a:spLocks noChangeShapeType="1"/>
            </p:cNvSpPr>
            <p:nvPr/>
          </p:nvSpPr>
          <p:spPr bwMode="auto">
            <a:xfrm flipH="1" flipV="1">
              <a:off x="1232" y="3234"/>
              <a:ext cx="106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507" name="Oval 139"/>
            <p:cNvSpPr>
              <a:spLocks noChangeArrowheads="1"/>
            </p:cNvSpPr>
            <p:nvPr/>
          </p:nvSpPr>
          <p:spPr bwMode="auto">
            <a:xfrm>
              <a:off x="1064" y="3049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y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1082368" name="Group 141"/>
          <p:cNvGrpSpPr>
            <a:grpSpLocks/>
          </p:cNvGrpSpPr>
          <p:nvPr/>
        </p:nvGrpSpPr>
        <p:grpSpPr bwMode="auto">
          <a:xfrm flipH="1">
            <a:off x="3781425" y="3890963"/>
            <a:ext cx="1924050" cy="1963737"/>
            <a:chOff x="2301" y="2451"/>
            <a:chExt cx="1212" cy="1237"/>
          </a:xfrm>
        </p:grpSpPr>
        <p:sp>
          <p:nvSpPr>
            <p:cNvPr id="1082510" name="Oval 142"/>
            <p:cNvSpPr>
              <a:spLocks noChangeArrowheads="1"/>
            </p:cNvSpPr>
            <p:nvPr/>
          </p:nvSpPr>
          <p:spPr bwMode="auto">
            <a:xfrm>
              <a:off x="3000" y="2537"/>
              <a:ext cx="262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r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11" name="AutoShape 143"/>
            <p:cNvSpPr>
              <a:spLocks noChangeArrowheads="1"/>
            </p:cNvSpPr>
            <p:nvPr/>
          </p:nvSpPr>
          <p:spPr bwMode="auto">
            <a:xfrm>
              <a:off x="3182" y="2905"/>
              <a:ext cx="331" cy="3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A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12" name="AutoShape 144"/>
            <p:cNvSpPr>
              <a:spLocks noChangeArrowheads="1"/>
            </p:cNvSpPr>
            <p:nvPr/>
          </p:nvSpPr>
          <p:spPr bwMode="auto">
            <a:xfrm>
              <a:off x="2301" y="3358"/>
              <a:ext cx="272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D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20521" name="Line 145"/>
            <p:cNvSpPr>
              <a:spLocks noChangeShapeType="1"/>
            </p:cNvSpPr>
            <p:nvPr/>
          </p:nvSpPr>
          <p:spPr bwMode="auto">
            <a:xfrm flipH="1">
              <a:off x="2793" y="2725"/>
              <a:ext cx="219" cy="8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Line 146"/>
            <p:cNvSpPr>
              <a:spLocks noChangeShapeType="1"/>
            </p:cNvSpPr>
            <p:nvPr/>
          </p:nvSpPr>
          <p:spPr bwMode="auto">
            <a:xfrm>
              <a:off x="3238" y="2743"/>
              <a:ext cx="107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523" name="Group 147"/>
            <p:cNvGrpSpPr>
              <a:grpSpLocks/>
            </p:cNvGrpSpPr>
            <p:nvPr/>
          </p:nvGrpSpPr>
          <p:grpSpPr bwMode="auto">
            <a:xfrm rot="20005478" flipH="1">
              <a:off x="2962" y="2451"/>
              <a:ext cx="260" cy="122"/>
              <a:chOff x="2414" y="3547"/>
              <a:chExt cx="275" cy="142"/>
            </a:xfrm>
          </p:grpSpPr>
          <p:sp>
            <p:nvSpPr>
              <p:cNvPr id="20534" name="AutoShape 148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5" name="Line 149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6" name="Line 150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82519" name="AutoShape 151"/>
            <p:cNvSpPr>
              <a:spLocks noChangeArrowheads="1"/>
            </p:cNvSpPr>
            <p:nvPr/>
          </p:nvSpPr>
          <p:spPr bwMode="auto">
            <a:xfrm>
              <a:off x="2605" y="3375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C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20" name="AutoShape 152"/>
            <p:cNvSpPr>
              <a:spLocks noChangeArrowheads="1"/>
            </p:cNvSpPr>
            <p:nvPr/>
          </p:nvSpPr>
          <p:spPr bwMode="auto">
            <a:xfrm>
              <a:off x="2800" y="3091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B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20526" name="Line 153"/>
            <p:cNvSpPr>
              <a:spLocks noChangeShapeType="1"/>
            </p:cNvSpPr>
            <p:nvPr/>
          </p:nvSpPr>
          <p:spPr bwMode="auto">
            <a:xfrm flipH="1" flipV="1">
              <a:off x="2827" y="2950"/>
              <a:ext cx="106" cy="1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7" name="Freeform 154"/>
            <p:cNvSpPr>
              <a:spLocks/>
            </p:cNvSpPr>
            <p:nvPr/>
          </p:nvSpPr>
          <p:spPr bwMode="auto">
            <a:xfrm>
              <a:off x="2429" y="2915"/>
              <a:ext cx="301" cy="435"/>
            </a:xfrm>
            <a:custGeom>
              <a:avLst/>
              <a:gdLst>
                <a:gd name="T0" fmla="*/ 0 w 301"/>
                <a:gd name="T1" fmla="*/ 435 h 435"/>
                <a:gd name="T2" fmla="*/ 150 w 301"/>
                <a:gd name="T3" fmla="*/ 240 h 435"/>
                <a:gd name="T4" fmla="*/ 301 w 301"/>
                <a:gd name="T5" fmla="*/ 0 h 435"/>
                <a:gd name="T6" fmla="*/ 0 60000 65536"/>
                <a:gd name="T7" fmla="*/ 0 60000 65536"/>
                <a:gd name="T8" fmla="*/ 0 60000 65536"/>
                <a:gd name="T9" fmla="*/ 0 w 301"/>
                <a:gd name="T10" fmla="*/ 0 h 435"/>
                <a:gd name="T11" fmla="*/ 301 w 301"/>
                <a:gd name="T12" fmla="*/ 435 h 4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01" h="435">
                  <a:moveTo>
                    <a:pt x="0" y="435"/>
                  </a:moveTo>
                  <a:lnTo>
                    <a:pt x="150" y="240"/>
                  </a:lnTo>
                  <a:lnTo>
                    <a:pt x="301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523" name="Oval 155"/>
            <p:cNvSpPr>
              <a:spLocks noChangeArrowheads="1"/>
            </p:cNvSpPr>
            <p:nvPr/>
          </p:nvSpPr>
          <p:spPr bwMode="auto">
            <a:xfrm>
              <a:off x="2659" y="2765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y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20529" name="Line 156"/>
            <p:cNvSpPr>
              <a:spLocks noChangeShapeType="1"/>
            </p:cNvSpPr>
            <p:nvPr/>
          </p:nvSpPr>
          <p:spPr bwMode="auto">
            <a:xfrm flipH="1" flipV="1">
              <a:off x="2624" y="3190"/>
              <a:ext cx="124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525" name="Oval 157"/>
            <p:cNvSpPr>
              <a:spLocks noChangeArrowheads="1"/>
            </p:cNvSpPr>
            <p:nvPr/>
          </p:nvSpPr>
          <p:spPr bwMode="auto">
            <a:xfrm>
              <a:off x="2473" y="3057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x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grpSp>
          <p:nvGrpSpPr>
            <p:cNvPr id="20531" name="Group 158"/>
            <p:cNvGrpSpPr>
              <a:grpSpLocks/>
            </p:cNvGrpSpPr>
            <p:nvPr/>
          </p:nvGrpSpPr>
          <p:grpSpPr bwMode="auto">
            <a:xfrm rot="19935924" flipH="1">
              <a:off x="2625" y="2698"/>
              <a:ext cx="241" cy="125"/>
              <a:chOff x="1790" y="3475"/>
              <a:chExt cx="275" cy="142"/>
            </a:xfrm>
          </p:grpSpPr>
          <p:sp>
            <p:nvSpPr>
              <p:cNvPr id="20532" name="AutoShape 15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33" name="Line 16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2529" name="AutoShape 161"/>
          <p:cNvSpPr>
            <a:spLocks noChangeArrowheads="1"/>
          </p:cNvSpPr>
          <p:nvPr/>
        </p:nvSpPr>
        <p:spPr bwMode="auto">
          <a:xfrm>
            <a:off x="3055938" y="4360863"/>
            <a:ext cx="409575" cy="4333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82383" name="Group 180"/>
          <p:cNvGrpSpPr>
            <a:grpSpLocks/>
          </p:cNvGrpSpPr>
          <p:nvPr/>
        </p:nvGrpSpPr>
        <p:grpSpPr bwMode="auto">
          <a:xfrm flipH="1">
            <a:off x="6156325" y="3938588"/>
            <a:ext cx="2206625" cy="1609725"/>
            <a:chOff x="3878" y="2481"/>
            <a:chExt cx="1390" cy="1014"/>
          </a:xfrm>
        </p:grpSpPr>
        <p:sp>
          <p:nvSpPr>
            <p:cNvPr id="20505" name="Freeform 163"/>
            <p:cNvSpPr>
              <a:spLocks/>
            </p:cNvSpPr>
            <p:nvPr/>
          </p:nvSpPr>
          <p:spPr bwMode="auto">
            <a:xfrm>
              <a:off x="4005" y="2694"/>
              <a:ext cx="904" cy="478"/>
            </a:xfrm>
            <a:custGeom>
              <a:avLst/>
              <a:gdLst>
                <a:gd name="T0" fmla="*/ 0 w 904"/>
                <a:gd name="T1" fmla="*/ 461 h 478"/>
                <a:gd name="T2" fmla="*/ 169 w 904"/>
                <a:gd name="T3" fmla="*/ 266 h 478"/>
                <a:gd name="T4" fmla="*/ 559 w 904"/>
                <a:gd name="T5" fmla="*/ 0 h 478"/>
                <a:gd name="T6" fmla="*/ 904 w 904"/>
                <a:gd name="T7" fmla="*/ 266 h 478"/>
                <a:gd name="T8" fmla="*/ 736 w 904"/>
                <a:gd name="T9" fmla="*/ 478 h 4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04"/>
                <a:gd name="T16" fmla="*/ 0 h 478"/>
                <a:gd name="T17" fmla="*/ 904 w 904"/>
                <a:gd name="T18" fmla="*/ 478 h 47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04" h="478">
                  <a:moveTo>
                    <a:pt x="0" y="461"/>
                  </a:moveTo>
                  <a:lnTo>
                    <a:pt x="169" y="266"/>
                  </a:lnTo>
                  <a:lnTo>
                    <a:pt x="559" y="0"/>
                  </a:lnTo>
                  <a:lnTo>
                    <a:pt x="904" y="266"/>
                  </a:lnTo>
                  <a:lnTo>
                    <a:pt x="736" y="47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532" name="Oval 164"/>
            <p:cNvSpPr>
              <a:spLocks noChangeArrowheads="1"/>
            </p:cNvSpPr>
            <p:nvPr/>
          </p:nvSpPr>
          <p:spPr bwMode="auto">
            <a:xfrm>
              <a:off x="4790" y="2849"/>
              <a:ext cx="262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r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33" name="AutoShape 165"/>
            <p:cNvSpPr>
              <a:spLocks noChangeArrowheads="1"/>
            </p:cNvSpPr>
            <p:nvPr/>
          </p:nvSpPr>
          <p:spPr bwMode="auto">
            <a:xfrm>
              <a:off x="4937" y="3164"/>
              <a:ext cx="331" cy="331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A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34" name="AutoShape 166"/>
            <p:cNvSpPr>
              <a:spLocks noChangeArrowheads="1"/>
            </p:cNvSpPr>
            <p:nvPr/>
          </p:nvSpPr>
          <p:spPr bwMode="auto">
            <a:xfrm>
              <a:off x="3878" y="3155"/>
              <a:ext cx="272" cy="33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D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20509" name="Line 167"/>
            <p:cNvSpPr>
              <a:spLocks noChangeShapeType="1"/>
            </p:cNvSpPr>
            <p:nvPr/>
          </p:nvSpPr>
          <p:spPr bwMode="auto">
            <a:xfrm>
              <a:off x="5028" y="3055"/>
              <a:ext cx="107" cy="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536" name="AutoShape 168"/>
            <p:cNvSpPr>
              <a:spLocks noChangeArrowheads="1"/>
            </p:cNvSpPr>
            <p:nvPr/>
          </p:nvSpPr>
          <p:spPr bwMode="auto">
            <a:xfrm>
              <a:off x="4182" y="3172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C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37" name="AutoShape 169"/>
            <p:cNvSpPr>
              <a:spLocks noChangeArrowheads="1"/>
            </p:cNvSpPr>
            <p:nvPr/>
          </p:nvSpPr>
          <p:spPr bwMode="auto">
            <a:xfrm>
              <a:off x="4607" y="3181"/>
              <a:ext cx="278" cy="313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bg1">
                    <a:gamma/>
                    <a:shade val="65882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65882"/>
                    <a:invGamma/>
                  </a:schemeClr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Tahoma" pitchFamily="34" charset="0"/>
                </a:rPr>
                <a:t>B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1082538" name="Oval 170"/>
            <p:cNvSpPr>
              <a:spLocks noChangeArrowheads="1"/>
            </p:cNvSpPr>
            <p:nvPr/>
          </p:nvSpPr>
          <p:spPr bwMode="auto">
            <a:xfrm>
              <a:off x="4422" y="2562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y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sp>
          <p:nvSpPr>
            <p:cNvPr id="20513" name="Line 171"/>
            <p:cNvSpPr>
              <a:spLocks noChangeShapeType="1"/>
            </p:cNvSpPr>
            <p:nvPr/>
          </p:nvSpPr>
          <p:spPr bwMode="auto">
            <a:xfrm flipH="1" flipV="1">
              <a:off x="4201" y="2987"/>
              <a:ext cx="124" cy="1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82540" name="Oval 172"/>
            <p:cNvSpPr>
              <a:spLocks noChangeArrowheads="1"/>
            </p:cNvSpPr>
            <p:nvPr/>
          </p:nvSpPr>
          <p:spPr bwMode="auto">
            <a:xfrm>
              <a:off x="4050" y="2854"/>
              <a:ext cx="261" cy="26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66275"/>
                    <a:invGamma/>
                  </a:scheme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000">
                  <a:ea typeface="+mn-ea"/>
                  <a:cs typeface="Angsana New" pitchFamily="18" charset="-34"/>
                </a:rPr>
                <a:t>x</a:t>
              </a:r>
              <a:endParaRPr lang="th-TH" sz="2000">
                <a:ea typeface="+mn-ea"/>
                <a:cs typeface="Tahoma" pitchFamily="34" charset="0"/>
              </a:endParaRPr>
            </a:p>
          </p:txBody>
        </p:sp>
        <p:grpSp>
          <p:nvGrpSpPr>
            <p:cNvPr id="20515" name="Group 173"/>
            <p:cNvGrpSpPr>
              <a:grpSpLocks/>
            </p:cNvGrpSpPr>
            <p:nvPr/>
          </p:nvGrpSpPr>
          <p:grpSpPr bwMode="auto">
            <a:xfrm>
              <a:off x="4434" y="2481"/>
              <a:ext cx="241" cy="123"/>
              <a:chOff x="1790" y="3475"/>
              <a:chExt cx="275" cy="142"/>
            </a:xfrm>
          </p:grpSpPr>
          <p:sp>
            <p:nvSpPr>
              <p:cNvPr id="20516" name="AutoShape 17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17" name="Line 17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2544" name="AutoShape 176"/>
          <p:cNvSpPr>
            <a:spLocks noChangeArrowheads="1"/>
          </p:cNvSpPr>
          <p:nvPr/>
        </p:nvSpPr>
        <p:spPr bwMode="auto">
          <a:xfrm>
            <a:off x="5732463" y="4319588"/>
            <a:ext cx="409575" cy="433387"/>
          </a:xfrm>
          <a:prstGeom prst="rightArrow">
            <a:avLst>
              <a:gd name="adj1" fmla="val 50000"/>
              <a:gd name="adj2" fmla="val 25000"/>
            </a:avLst>
          </a:prstGeom>
          <a:gradFill rotWithShape="1">
            <a:gsLst>
              <a:gs pos="0">
                <a:srgbClr val="595959"/>
              </a:gs>
              <a:gs pos="50000">
                <a:srgbClr val="C0C0C0"/>
              </a:gs>
              <a:gs pos="100000">
                <a:srgbClr val="595959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2545" name="Text Box 177"/>
          <p:cNvSpPr txBox="1">
            <a:spLocks noChangeArrowheads="1"/>
          </p:cNvSpPr>
          <p:nvPr/>
        </p:nvSpPr>
        <p:spPr bwMode="auto">
          <a:xfrm>
            <a:off x="4708525" y="6188075"/>
            <a:ext cx="38163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000">
                <a:cs typeface="Angsana New" pitchFamily="18" charset="-34"/>
              </a:rPr>
              <a:t>rotateRightChild(r)</a:t>
            </a:r>
            <a:endParaRPr lang="th-TH" sz="2000"/>
          </a:p>
        </p:txBody>
      </p:sp>
      <p:sp>
        <p:nvSpPr>
          <p:cNvPr id="1082546" name="Freeform 178"/>
          <p:cNvSpPr>
            <a:spLocks/>
          </p:cNvSpPr>
          <p:nvPr/>
        </p:nvSpPr>
        <p:spPr bwMode="auto">
          <a:xfrm>
            <a:off x="2195513" y="4954588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82547" name="Freeform 179"/>
          <p:cNvSpPr>
            <a:spLocks/>
          </p:cNvSpPr>
          <p:nvPr/>
        </p:nvSpPr>
        <p:spPr bwMode="auto">
          <a:xfrm flipH="1">
            <a:off x="4391025" y="4548188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2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82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82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82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82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2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82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82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82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82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8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82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82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82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8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8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82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82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8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082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082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8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8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8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8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8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2370" grpId="0" animBg="1"/>
      <p:bldP spid="1082398" grpId="0" animBg="1"/>
      <p:bldP spid="1082399" grpId="0" animBg="1"/>
      <p:bldP spid="1082400" grpId="0"/>
      <p:bldP spid="1082401" grpId="0" animBg="1"/>
      <p:bldP spid="1082431" grpId="0" animBg="1"/>
      <p:bldP spid="1082487" grpId="0" animBg="1"/>
      <p:bldP spid="1082529" grpId="0" animBg="1"/>
      <p:bldP spid="1082544" grpId="0" animBg="1"/>
      <p:bldP spid="1082545" grpId="0"/>
      <p:bldP spid="1082546" grpId="0" animBg="1"/>
      <p:bldP spid="10825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Ordinary Binary Search Tree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87425"/>
            <a:ext cx="8134350" cy="164941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</a:rPr>
              <a:t>Searching time is O(</a:t>
            </a:r>
            <a:r>
              <a:rPr lang="en-US" i="1" dirty="0" smtClean="0">
                <a:latin typeface="Times New Roman" pitchFamily="18" charset="0"/>
              </a:rPr>
              <a:t>height</a:t>
            </a:r>
            <a:r>
              <a:rPr lang="en-US" dirty="0" smtClean="0">
                <a:latin typeface="Times New Roman" pitchFamily="18" charset="0"/>
              </a:rPr>
              <a:t>)</a:t>
            </a:r>
          </a:p>
          <a:p>
            <a:pPr>
              <a:defRPr/>
            </a:pPr>
            <a:r>
              <a:rPr lang="th-TH" dirty="0" smtClean="0">
                <a:latin typeface="Times New Roman" pitchFamily="18" charset="0"/>
                <a:sym typeface="Symbol" pitchFamily="18" charset="2"/>
              </a:rPr>
              <a:t></a:t>
            </a:r>
            <a:r>
              <a:rPr lang="en-US" dirty="0" smtClean="0">
                <a:latin typeface="Times New Roman" pitchFamily="18" charset="0"/>
                <a:sym typeface="Symbol" pitchFamily="18" charset="2"/>
              </a:rPr>
              <a:t>log</a:t>
            </a:r>
            <a:r>
              <a:rPr lang="en-US" baseline="-250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th-TH" dirty="0" smtClean="0">
                <a:latin typeface="Times New Roman" pitchFamily="18" charset="0"/>
                <a:sym typeface="Symbol" pitchFamily="18" charset="2"/>
              </a:rPr>
              <a:t>   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height</a:t>
            </a:r>
            <a:r>
              <a:rPr lang="en-US" dirty="0" smtClean="0">
                <a:latin typeface="Times New Roman" pitchFamily="18" charset="0"/>
                <a:sym typeface="Symbol" pitchFamily="18" charset="2"/>
              </a:rPr>
              <a:t>  </a:t>
            </a:r>
            <a:r>
              <a:rPr lang="th-TH" dirty="0" smtClean="0">
                <a:latin typeface="Times New Roman" pitchFamily="18" charset="0"/>
                <a:sym typeface="Symbol" pitchFamily="18" charset="2"/>
              </a:rPr>
              <a:t>  </a:t>
            </a:r>
            <a:r>
              <a:rPr lang="en-US" i="1" dirty="0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dirty="0" smtClean="0">
                <a:latin typeface="Times New Roman" pitchFamily="18" charset="0"/>
                <a:sym typeface="Symbol" pitchFamily="18" charset="2"/>
              </a:rPr>
              <a:t> – 1</a:t>
            </a:r>
            <a:endParaRPr lang="en-US" dirty="0" smtClean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en-US" dirty="0" smtClean="0">
                <a:latin typeface="Times New Roman" pitchFamily="18" charset="0"/>
              </a:rPr>
              <a:t>Speed of search depends on luck. 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534988" y="2708275"/>
            <a:ext cx="1908409" cy="3514725"/>
            <a:chOff x="278" y="712"/>
            <a:chExt cx="1181" cy="2214"/>
          </a:xfrm>
        </p:grpSpPr>
        <p:sp>
          <p:nvSpPr>
            <p:cNvPr id="7191" name="Freeform 34"/>
            <p:cNvSpPr>
              <a:spLocks/>
            </p:cNvSpPr>
            <p:nvPr/>
          </p:nvSpPr>
          <p:spPr bwMode="auto">
            <a:xfrm>
              <a:off x="425" y="877"/>
              <a:ext cx="842" cy="1897"/>
            </a:xfrm>
            <a:custGeom>
              <a:avLst/>
              <a:gdLst>
                <a:gd name="T0" fmla="*/ 381 w 842"/>
                <a:gd name="T1" fmla="*/ 0 h 1897"/>
                <a:gd name="T2" fmla="*/ 842 w 842"/>
                <a:gd name="T3" fmla="*/ 780 h 1897"/>
                <a:gd name="T4" fmla="*/ 0 w 842"/>
                <a:gd name="T5" fmla="*/ 1897 h 1897"/>
                <a:gd name="T6" fmla="*/ 0 60000 65536"/>
                <a:gd name="T7" fmla="*/ 0 60000 65536"/>
                <a:gd name="T8" fmla="*/ 0 60000 65536"/>
                <a:gd name="T9" fmla="*/ 0 w 842"/>
                <a:gd name="T10" fmla="*/ 0 h 1897"/>
                <a:gd name="T11" fmla="*/ 842 w 842"/>
                <a:gd name="T12" fmla="*/ 1897 h 18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42" h="1897">
                  <a:moveTo>
                    <a:pt x="381" y="0"/>
                  </a:moveTo>
                  <a:lnTo>
                    <a:pt x="842" y="780"/>
                  </a:lnTo>
                  <a:lnTo>
                    <a:pt x="0" y="1897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251" name="Oval 35"/>
            <p:cNvSpPr>
              <a:spLocks noChangeArrowheads="1"/>
            </p:cNvSpPr>
            <p:nvPr/>
          </p:nvSpPr>
          <p:spPr bwMode="auto">
            <a:xfrm>
              <a:off x="562" y="2243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52" name="Oval 36"/>
            <p:cNvSpPr>
              <a:spLocks noChangeArrowheads="1"/>
            </p:cNvSpPr>
            <p:nvPr/>
          </p:nvSpPr>
          <p:spPr bwMode="auto">
            <a:xfrm>
              <a:off x="848" y="1880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53" name="Oval 37"/>
            <p:cNvSpPr>
              <a:spLocks noChangeArrowheads="1"/>
            </p:cNvSpPr>
            <p:nvPr/>
          </p:nvSpPr>
          <p:spPr bwMode="auto">
            <a:xfrm>
              <a:off x="905" y="1090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54" name="Oval 38"/>
            <p:cNvSpPr>
              <a:spLocks noChangeArrowheads="1"/>
            </p:cNvSpPr>
            <p:nvPr/>
          </p:nvSpPr>
          <p:spPr bwMode="auto">
            <a:xfrm>
              <a:off x="1122" y="1500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55" name="Oval 39"/>
            <p:cNvSpPr>
              <a:spLocks noChangeArrowheads="1"/>
            </p:cNvSpPr>
            <p:nvPr/>
          </p:nvSpPr>
          <p:spPr bwMode="auto">
            <a:xfrm>
              <a:off x="645" y="712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56" name="Oval 40"/>
            <p:cNvSpPr>
              <a:spLocks noChangeArrowheads="1"/>
            </p:cNvSpPr>
            <p:nvPr/>
          </p:nvSpPr>
          <p:spPr bwMode="auto">
            <a:xfrm>
              <a:off x="278" y="2589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dirty="0">
                  <a:ea typeface="+mn-ea"/>
                  <a:cs typeface="Angsana New" pitchFamily="18" charset="-34"/>
                </a:rPr>
                <a:t>3</a:t>
              </a:r>
              <a:endParaRPr lang="th-TH" sz="2400" dirty="0">
                <a:ea typeface="+mn-ea"/>
                <a:cs typeface="Angsana New" pitchFamily="18" charset="-34"/>
              </a:endParaRP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6110288" y="2708275"/>
            <a:ext cx="2462212" cy="1871663"/>
            <a:chOff x="3790" y="747"/>
            <a:chExt cx="1551" cy="1179"/>
          </a:xfrm>
        </p:grpSpPr>
        <p:sp>
          <p:nvSpPr>
            <p:cNvPr id="7183" name="Freeform 42"/>
            <p:cNvSpPr>
              <a:spLocks/>
            </p:cNvSpPr>
            <p:nvPr/>
          </p:nvSpPr>
          <p:spPr bwMode="auto">
            <a:xfrm>
              <a:off x="3935" y="895"/>
              <a:ext cx="1276" cy="895"/>
            </a:xfrm>
            <a:custGeom>
              <a:avLst/>
              <a:gdLst>
                <a:gd name="T0" fmla="*/ 0 w 1276"/>
                <a:gd name="T1" fmla="*/ 877 h 895"/>
                <a:gd name="T2" fmla="*/ 611 w 1276"/>
                <a:gd name="T3" fmla="*/ 0 h 895"/>
                <a:gd name="T4" fmla="*/ 1276 w 1276"/>
                <a:gd name="T5" fmla="*/ 895 h 895"/>
                <a:gd name="T6" fmla="*/ 0 60000 65536"/>
                <a:gd name="T7" fmla="*/ 0 60000 65536"/>
                <a:gd name="T8" fmla="*/ 0 60000 65536"/>
                <a:gd name="T9" fmla="*/ 0 w 1276"/>
                <a:gd name="T10" fmla="*/ 0 h 895"/>
                <a:gd name="T11" fmla="*/ 1276 w 1276"/>
                <a:gd name="T12" fmla="*/ 895 h 89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76" h="895">
                  <a:moveTo>
                    <a:pt x="0" y="877"/>
                  </a:moveTo>
                  <a:lnTo>
                    <a:pt x="611" y="0"/>
                  </a:lnTo>
                  <a:lnTo>
                    <a:pt x="1276" y="895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43"/>
            <p:cNvSpPr>
              <a:spLocks noChangeShapeType="1"/>
            </p:cNvSpPr>
            <p:nvPr/>
          </p:nvSpPr>
          <p:spPr bwMode="auto">
            <a:xfrm flipH="1">
              <a:off x="4617" y="1329"/>
              <a:ext cx="257" cy="4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260" name="Oval 44"/>
            <p:cNvSpPr>
              <a:spLocks noChangeArrowheads="1"/>
            </p:cNvSpPr>
            <p:nvPr/>
          </p:nvSpPr>
          <p:spPr bwMode="auto">
            <a:xfrm>
              <a:off x="4385" y="747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61" name="Oval 45"/>
            <p:cNvSpPr>
              <a:spLocks noChangeArrowheads="1"/>
            </p:cNvSpPr>
            <p:nvPr/>
          </p:nvSpPr>
          <p:spPr bwMode="auto">
            <a:xfrm>
              <a:off x="4066" y="1145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62" name="Oval 46"/>
            <p:cNvSpPr>
              <a:spLocks noChangeArrowheads="1"/>
            </p:cNvSpPr>
            <p:nvPr/>
          </p:nvSpPr>
          <p:spPr bwMode="auto">
            <a:xfrm>
              <a:off x="4704" y="1163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63" name="Oval 47"/>
            <p:cNvSpPr>
              <a:spLocks noChangeArrowheads="1"/>
            </p:cNvSpPr>
            <p:nvPr/>
          </p:nvSpPr>
          <p:spPr bwMode="auto">
            <a:xfrm>
              <a:off x="4464" y="1589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64" name="Oval 48"/>
            <p:cNvSpPr>
              <a:spLocks noChangeArrowheads="1"/>
            </p:cNvSpPr>
            <p:nvPr/>
          </p:nvSpPr>
          <p:spPr bwMode="auto">
            <a:xfrm>
              <a:off x="5004" y="1589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65" name="Oval 49"/>
            <p:cNvSpPr>
              <a:spLocks noChangeArrowheads="1"/>
            </p:cNvSpPr>
            <p:nvPr/>
          </p:nvSpPr>
          <p:spPr bwMode="auto">
            <a:xfrm>
              <a:off x="3790" y="1589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</p:grp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3492500" y="2708275"/>
            <a:ext cx="1776413" cy="2601913"/>
            <a:chOff x="2141" y="711"/>
            <a:chExt cx="1119" cy="1639"/>
          </a:xfrm>
        </p:grpSpPr>
        <p:sp>
          <p:nvSpPr>
            <p:cNvPr id="7175" name="Freeform 51"/>
            <p:cNvSpPr>
              <a:spLocks/>
            </p:cNvSpPr>
            <p:nvPr/>
          </p:nvSpPr>
          <p:spPr bwMode="auto">
            <a:xfrm>
              <a:off x="2295" y="842"/>
              <a:ext cx="780" cy="1302"/>
            </a:xfrm>
            <a:custGeom>
              <a:avLst/>
              <a:gdLst>
                <a:gd name="T0" fmla="*/ 0 w 780"/>
                <a:gd name="T1" fmla="*/ 443 h 1302"/>
                <a:gd name="T2" fmla="*/ 381 w 780"/>
                <a:gd name="T3" fmla="*/ 0 h 1302"/>
                <a:gd name="T4" fmla="*/ 780 w 780"/>
                <a:gd name="T5" fmla="*/ 443 h 1302"/>
                <a:gd name="T6" fmla="*/ 301 w 780"/>
                <a:gd name="T7" fmla="*/ 1302 h 13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80"/>
                <a:gd name="T13" fmla="*/ 0 h 1302"/>
                <a:gd name="T14" fmla="*/ 780 w 780"/>
                <a:gd name="T15" fmla="*/ 1302 h 13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80" h="1302">
                  <a:moveTo>
                    <a:pt x="0" y="443"/>
                  </a:moveTo>
                  <a:lnTo>
                    <a:pt x="381" y="0"/>
                  </a:lnTo>
                  <a:lnTo>
                    <a:pt x="780" y="443"/>
                  </a:lnTo>
                  <a:lnTo>
                    <a:pt x="301" y="130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6" name="Line 52"/>
            <p:cNvSpPr>
              <a:spLocks noChangeShapeType="1"/>
            </p:cNvSpPr>
            <p:nvPr/>
          </p:nvSpPr>
          <p:spPr bwMode="auto">
            <a:xfrm>
              <a:off x="2827" y="1755"/>
              <a:ext cx="275" cy="4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269" name="Oval 53"/>
            <p:cNvSpPr>
              <a:spLocks noChangeArrowheads="1"/>
            </p:cNvSpPr>
            <p:nvPr/>
          </p:nvSpPr>
          <p:spPr bwMode="auto">
            <a:xfrm>
              <a:off x="2523" y="711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70" name="Oval 54"/>
            <p:cNvSpPr>
              <a:spLocks noChangeArrowheads="1"/>
            </p:cNvSpPr>
            <p:nvPr/>
          </p:nvSpPr>
          <p:spPr bwMode="auto">
            <a:xfrm>
              <a:off x="2141" y="1136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71" name="Oval 55"/>
            <p:cNvSpPr>
              <a:spLocks noChangeArrowheads="1"/>
            </p:cNvSpPr>
            <p:nvPr/>
          </p:nvSpPr>
          <p:spPr bwMode="auto">
            <a:xfrm>
              <a:off x="2897" y="1136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6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72" name="Oval 56"/>
            <p:cNvSpPr>
              <a:spLocks noChangeArrowheads="1"/>
            </p:cNvSpPr>
            <p:nvPr/>
          </p:nvSpPr>
          <p:spPr bwMode="auto">
            <a:xfrm>
              <a:off x="2675" y="1588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4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73" name="Oval 57"/>
            <p:cNvSpPr>
              <a:spLocks noChangeArrowheads="1"/>
            </p:cNvSpPr>
            <p:nvPr/>
          </p:nvSpPr>
          <p:spPr bwMode="auto">
            <a:xfrm>
              <a:off x="2426" y="2013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  <p:sp>
          <p:nvSpPr>
            <p:cNvPr id="1033274" name="Oval 58"/>
            <p:cNvSpPr>
              <a:spLocks noChangeArrowheads="1"/>
            </p:cNvSpPr>
            <p:nvPr/>
          </p:nvSpPr>
          <p:spPr bwMode="auto">
            <a:xfrm>
              <a:off x="2923" y="2013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2400">
                <a:ea typeface="+mn-ea"/>
                <a:cs typeface="Angsana New" pitchFamily="18" charset="-34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719528" y="6211669"/>
            <a:ext cx="2518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Like a Linked List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3597640" y="5636301"/>
            <a:ext cx="211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Better time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6448269" y="5039193"/>
            <a:ext cx="2113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Best time</a:t>
            </a:r>
            <a:endParaRPr lang="th-TH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3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3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3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219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396" name="Text Box 4"/>
          <p:cNvSpPr txBox="1">
            <a:spLocks noChangeArrowheads="1"/>
          </p:cNvSpPr>
          <p:nvPr/>
        </p:nvSpPr>
        <p:spPr bwMode="auto">
          <a:xfrm>
            <a:off x="542925" y="1000125"/>
            <a:ext cx="8137525" cy="5095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rebalance(</a:t>
            </a:r>
            <a:r>
              <a:rPr lang="en-US" sz="2000" dirty="0" err="1" smtClean="0">
                <a:cs typeface="Angsana New" pitchFamily="18" charset="-34"/>
              </a:rPr>
              <a:t>AVLNode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r) {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if (r == </a:t>
            </a:r>
            <a:r>
              <a:rPr lang="en-US" sz="2000" dirty="0" smtClean="0">
                <a:cs typeface="Angsana New" pitchFamily="18" charset="-34"/>
              </a:rPr>
              <a:t>NULL) </a:t>
            </a:r>
            <a:r>
              <a:rPr lang="en-US" sz="2000" dirty="0">
                <a:cs typeface="Angsana New" pitchFamily="18" charset="-34"/>
              </a:rPr>
              <a:t>return r;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>
                <a:cs typeface="Angsana New" pitchFamily="18" charset="-34"/>
              </a:rPr>
              <a:t>int</a:t>
            </a:r>
            <a:r>
              <a:rPr lang="en-US" sz="2000" dirty="0">
                <a:cs typeface="Angsana New" pitchFamily="18" charset="-34"/>
              </a:rPr>
              <a:t> balance = </a:t>
            </a:r>
            <a:r>
              <a:rPr lang="en-US" sz="2000" dirty="0" err="1">
                <a:cs typeface="Angsana New" pitchFamily="18" charset="-34"/>
              </a:rPr>
              <a:t>balanceValue</a:t>
            </a:r>
            <a:r>
              <a:rPr lang="en-US" sz="2000" dirty="0">
                <a:cs typeface="Angsana New" pitchFamily="18" charset="-34"/>
              </a:rPr>
              <a:t>(r);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if (balance == -2) { 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  if (</a:t>
            </a:r>
            <a:r>
              <a:rPr lang="en-US" sz="2000" dirty="0" err="1" smtClean="0">
                <a:cs typeface="Angsana New" pitchFamily="18" charset="-34"/>
              </a:rPr>
              <a:t>balanceValue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r.left</a:t>
            </a:r>
            <a:r>
              <a:rPr lang="en-US" sz="2000" dirty="0">
                <a:cs typeface="Angsana New" pitchFamily="18" charset="-34"/>
              </a:rPr>
              <a:t>) == 1)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    </a:t>
            </a:r>
            <a:r>
              <a:rPr lang="en-US" sz="2000" dirty="0" err="1" smtClean="0">
                <a:cs typeface="Angsana New" pitchFamily="18" charset="-34"/>
              </a:rPr>
              <a:t>r.left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= </a:t>
            </a:r>
            <a:r>
              <a:rPr lang="en-US" sz="2000" dirty="0" err="1" smtClean="0">
                <a:cs typeface="Angsana New" pitchFamily="18" charset="-34"/>
              </a:rPr>
              <a:t>rotateRightChild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r.left</a:t>
            </a:r>
            <a:r>
              <a:rPr lang="en-US" sz="2000" dirty="0">
                <a:cs typeface="Angsana New" pitchFamily="18" charset="-34"/>
              </a:rPr>
              <a:t>);                          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  r = </a:t>
            </a:r>
            <a:r>
              <a:rPr lang="en-US" sz="2000" dirty="0" err="1">
                <a:cs typeface="Angsana New" pitchFamily="18" charset="-34"/>
              </a:rPr>
              <a:t>rotateLeftChild</a:t>
            </a:r>
            <a:r>
              <a:rPr lang="en-US" sz="2000" dirty="0">
                <a:cs typeface="Angsana New" pitchFamily="18" charset="-34"/>
              </a:rPr>
              <a:t>(r);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} else if (balance == 2) { 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  if (</a:t>
            </a:r>
            <a:r>
              <a:rPr lang="en-US" sz="2000" dirty="0" err="1" smtClean="0">
                <a:cs typeface="Angsana New" pitchFamily="18" charset="-34"/>
              </a:rPr>
              <a:t>balanceValue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r.right</a:t>
            </a:r>
            <a:r>
              <a:rPr lang="en-US" sz="2000" dirty="0">
                <a:cs typeface="Angsana New" pitchFamily="18" charset="-34"/>
              </a:rPr>
              <a:t>) == -1) 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    </a:t>
            </a:r>
            <a:r>
              <a:rPr lang="en-US" sz="2000" dirty="0" err="1" smtClean="0">
                <a:cs typeface="Angsana New" pitchFamily="18" charset="-34"/>
              </a:rPr>
              <a:t>r.right</a:t>
            </a:r>
            <a:r>
              <a:rPr lang="en-US" sz="2000" dirty="0" smtClean="0">
                <a:cs typeface="Angsana New" pitchFamily="18" charset="-34"/>
              </a:rPr>
              <a:t> </a:t>
            </a:r>
            <a:r>
              <a:rPr lang="en-US" sz="2000" dirty="0">
                <a:cs typeface="Angsana New" pitchFamily="18" charset="-34"/>
              </a:rPr>
              <a:t>= </a:t>
            </a:r>
            <a:r>
              <a:rPr lang="en-US" sz="2000" dirty="0" err="1" smtClean="0">
                <a:cs typeface="Angsana New" pitchFamily="18" charset="-34"/>
              </a:rPr>
              <a:t>rotateLeftChild</a:t>
            </a:r>
            <a:r>
              <a:rPr lang="en-US" sz="2000" dirty="0" smtClean="0">
                <a:cs typeface="Angsana New" pitchFamily="18" charset="-34"/>
              </a:rPr>
              <a:t>(</a:t>
            </a:r>
            <a:r>
              <a:rPr lang="en-US" sz="2000" dirty="0" err="1" smtClean="0">
                <a:cs typeface="Angsana New" pitchFamily="18" charset="-34"/>
              </a:rPr>
              <a:t>r.right</a:t>
            </a:r>
            <a:r>
              <a:rPr lang="en-US" sz="2000" dirty="0">
                <a:cs typeface="Angsana New" pitchFamily="18" charset="-34"/>
              </a:rPr>
              <a:t>);                          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  r = </a:t>
            </a:r>
            <a:r>
              <a:rPr lang="en-US" sz="2000" dirty="0" err="1">
                <a:cs typeface="Angsana New" pitchFamily="18" charset="-34"/>
              </a:rPr>
              <a:t>rotateRightChild</a:t>
            </a:r>
            <a:r>
              <a:rPr lang="en-US" sz="2000" dirty="0">
                <a:cs typeface="Angsana New" pitchFamily="18" charset="-34"/>
              </a:rPr>
              <a:t>(r);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}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</a:t>
            </a:r>
            <a:r>
              <a:rPr lang="en-US" sz="2000" dirty="0" err="1">
                <a:cs typeface="Angsana New" pitchFamily="18" charset="-34"/>
              </a:rPr>
              <a:t>setHeightAVLNode</a:t>
            </a:r>
            <a:r>
              <a:rPr lang="en-US" sz="2000" dirty="0">
                <a:cs typeface="Angsana New" pitchFamily="18" charset="-34"/>
              </a:rPr>
              <a:t>(r);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  return r;</a:t>
            </a:r>
          </a:p>
          <a:p>
            <a:pPr>
              <a:spcBef>
                <a:spcPct val="10000"/>
              </a:spcBef>
            </a:pPr>
            <a:r>
              <a:rPr lang="en-US" sz="2000" dirty="0">
                <a:cs typeface="Angsana New" pitchFamily="18" charset="-34"/>
              </a:rPr>
              <a:t>  }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rebalance</a:t>
            </a:r>
            <a:endParaRPr lang="th-TH" dirty="0" smtClean="0">
              <a:solidFill>
                <a:schemeClr val="tx1"/>
              </a:solidFill>
            </a:endParaRPr>
          </a:p>
        </p:txBody>
      </p:sp>
      <p:grpSp>
        <p:nvGrpSpPr>
          <p:cNvPr id="2" name="Group 198"/>
          <p:cNvGrpSpPr>
            <a:grpSpLocks/>
          </p:cNvGrpSpPr>
          <p:nvPr/>
        </p:nvGrpSpPr>
        <p:grpSpPr bwMode="auto">
          <a:xfrm>
            <a:off x="816331" y="3648382"/>
            <a:ext cx="7372350" cy="2816225"/>
            <a:chOff x="575" y="2338"/>
            <a:chExt cx="4644" cy="1774"/>
          </a:xfrm>
        </p:grpSpPr>
        <p:sp>
          <p:nvSpPr>
            <p:cNvPr id="1083418" name="AutoShape 26"/>
            <p:cNvSpPr>
              <a:spLocks noChangeArrowheads="1"/>
            </p:cNvSpPr>
            <p:nvPr/>
          </p:nvSpPr>
          <p:spPr bwMode="auto">
            <a:xfrm>
              <a:off x="575" y="2338"/>
              <a:ext cx="4644" cy="17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+mn-ea"/>
                <a:cs typeface="Tahoma" pitchFamily="34" charset="0"/>
              </a:endParaRPr>
            </a:p>
          </p:txBody>
        </p:sp>
        <p:grpSp>
          <p:nvGrpSpPr>
            <p:cNvPr id="21596" name="Group 185"/>
            <p:cNvGrpSpPr>
              <a:grpSpLocks/>
            </p:cNvGrpSpPr>
            <p:nvPr/>
          </p:nvGrpSpPr>
          <p:grpSpPr bwMode="auto">
            <a:xfrm>
              <a:off x="3384" y="2383"/>
              <a:ext cx="1044" cy="1246"/>
              <a:chOff x="3384" y="2383"/>
              <a:chExt cx="1044" cy="1246"/>
            </a:xfrm>
          </p:grpSpPr>
          <p:grpSp>
            <p:nvGrpSpPr>
              <p:cNvPr id="21597" name="Group 159"/>
              <p:cNvGrpSpPr>
                <a:grpSpLocks/>
              </p:cNvGrpSpPr>
              <p:nvPr/>
            </p:nvGrpSpPr>
            <p:grpSpPr bwMode="auto">
              <a:xfrm>
                <a:off x="3384" y="2383"/>
                <a:ext cx="1044" cy="1246"/>
                <a:chOff x="679" y="2442"/>
                <a:chExt cx="1044" cy="1246"/>
              </a:xfrm>
            </p:grpSpPr>
            <p:sp>
              <p:nvSpPr>
                <p:cNvPr id="21600" name="Freeform 160"/>
                <p:cNvSpPr>
                  <a:spLocks/>
                </p:cNvSpPr>
                <p:nvPr/>
              </p:nvSpPr>
              <p:spPr bwMode="auto">
                <a:xfrm>
                  <a:off x="797" y="2928"/>
                  <a:ext cx="386" cy="182"/>
                </a:xfrm>
                <a:custGeom>
                  <a:avLst/>
                  <a:gdLst>
                    <a:gd name="T0" fmla="*/ 0 w 660"/>
                    <a:gd name="T1" fmla="*/ 270 h 270"/>
                    <a:gd name="T2" fmla="*/ 315 w 660"/>
                    <a:gd name="T3" fmla="*/ 0 h 270"/>
                    <a:gd name="T4" fmla="*/ 660 w 660"/>
                    <a:gd name="T5" fmla="*/ 240 h 270"/>
                    <a:gd name="T6" fmla="*/ 0 60000 65536"/>
                    <a:gd name="T7" fmla="*/ 0 60000 65536"/>
                    <a:gd name="T8" fmla="*/ 0 60000 65536"/>
                    <a:gd name="T9" fmla="*/ 0 w 660"/>
                    <a:gd name="T10" fmla="*/ 0 h 270"/>
                    <a:gd name="T11" fmla="*/ 660 w 660"/>
                    <a:gd name="T12" fmla="*/ 270 h 2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60" h="270">
                      <a:moveTo>
                        <a:pt x="0" y="270"/>
                      </a:moveTo>
                      <a:lnTo>
                        <a:pt x="315" y="0"/>
                      </a:lnTo>
                      <a:lnTo>
                        <a:pt x="660" y="24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3553" name="Oval 161"/>
                <p:cNvSpPr>
                  <a:spLocks noChangeArrowheads="1"/>
                </p:cNvSpPr>
                <p:nvPr/>
              </p:nvSpPr>
              <p:spPr bwMode="auto">
                <a:xfrm>
                  <a:off x="851" y="2801"/>
                  <a:ext cx="261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x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554" name="Oval 162"/>
                <p:cNvSpPr>
                  <a:spLocks noChangeArrowheads="1"/>
                </p:cNvSpPr>
                <p:nvPr/>
              </p:nvSpPr>
              <p:spPr bwMode="auto">
                <a:xfrm>
                  <a:off x="1210" y="2528"/>
                  <a:ext cx="262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r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555" name="AutoShape 163"/>
                <p:cNvSpPr>
                  <a:spLocks noChangeArrowheads="1"/>
                </p:cNvSpPr>
                <p:nvPr/>
              </p:nvSpPr>
              <p:spPr bwMode="auto">
                <a:xfrm>
                  <a:off x="1392" y="2896"/>
                  <a:ext cx="331" cy="331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D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556" name="AutoShape 164"/>
                <p:cNvSpPr>
                  <a:spLocks noChangeArrowheads="1"/>
                </p:cNvSpPr>
                <p:nvPr/>
              </p:nvSpPr>
              <p:spPr bwMode="auto">
                <a:xfrm>
                  <a:off x="679" y="3102"/>
                  <a:ext cx="272" cy="330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A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21605" name="Line 165"/>
                <p:cNvSpPr>
                  <a:spLocks noChangeShapeType="1"/>
                </p:cNvSpPr>
                <p:nvPr/>
              </p:nvSpPr>
              <p:spPr bwMode="auto">
                <a:xfrm flipH="1">
                  <a:off x="1003" y="2716"/>
                  <a:ext cx="219" cy="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Line 166"/>
                <p:cNvSpPr>
                  <a:spLocks noChangeShapeType="1"/>
                </p:cNvSpPr>
                <p:nvPr/>
              </p:nvSpPr>
              <p:spPr bwMode="auto">
                <a:xfrm>
                  <a:off x="1448" y="2734"/>
                  <a:ext cx="107" cy="1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607" name="Group 167"/>
                <p:cNvGrpSpPr>
                  <a:grpSpLocks/>
                </p:cNvGrpSpPr>
                <p:nvPr/>
              </p:nvGrpSpPr>
              <p:grpSpPr bwMode="auto">
                <a:xfrm rot="20005478" flipH="1">
                  <a:off x="1172" y="2442"/>
                  <a:ext cx="260" cy="122"/>
                  <a:chOff x="2414" y="3547"/>
                  <a:chExt cx="275" cy="142"/>
                </a:xfrm>
              </p:grpSpPr>
              <p:sp>
                <p:nvSpPr>
                  <p:cNvPr id="21616" name="AutoShape 168"/>
                  <p:cNvSpPr>
                    <a:spLocks noChangeArrowheads="1"/>
                  </p:cNvSpPr>
                  <p:nvPr/>
                </p:nvSpPr>
                <p:spPr bwMode="auto">
                  <a:xfrm>
                    <a:off x="2414" y="3547"/>
                    <a:ext cx="275" cy="14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66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7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2476" y="3589"/>
                    <a:ext cx="15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618" name="Line 170"/>
                  <p:cNvSpPr>
                    <a:spLocks noChangeShapeType="1"/>
                  </p:cNvSpPr>
                  <p:nvPr/>
                </p:nvSpPr>
                <p:spPr bwMode="auto">
                  <a:xfrm>
                    <a:off x="2476" y="3641"/>
                    <a:ext cx="15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608" name="Group 171"/>
                <p:cNvGrpSpPr>
                  <a:grpSpLocks/>
                </p:cNvGrpSpPr>
                <p:nvPr/>
              </p:nvGrpSpPr>
              <p:grpSpPr bwMode="auto">
                <a:xfrm rot="1664076">
                  <a:off x="870" y="2734"/>
                  <a:ext cx="241" cy="125"/>
                  <a:chOff x="1790" y="3475"/>
                  <a:chExt cx="275" cy="142"/>
                </a:xfrm>
              </p:grpSpPr>
              <p:sp>
                <p:nvSpPr>
                  <p:cNvPr id="21614" name="AutoShape 172"/>
                  <p:cNvSpPr>
                    <a:spLocks noChangeArrowheads="1"/>
                  </p:cNvSpPr>
                  <p:nvPr/>
                </p:nvSpPr>
                <p:spPr bwMode="auto">
                  <a:xfrm>
                    <a:off x="1790" y="3475"/>
                    <a:ext cx="275" cy="14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5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1852" y="3545"/>
                    <a:ext cx="15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3566" name="AutoShape 174"/>
                <p:cNvSpPr>
                  <a:spLocks noChangeArrowheads="1"/>
                </p:cNvSpPr>
                <p:nvPr/>
              </p:nvSpPr>
              <p:spPr bwMode="auto">
                <a:xfrm>
                  <a:off x="913" y="3375"/>
                  <a:ext cx="278" cy="313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B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567" name="AutoShape 175"/>
                <p:cNvSpPr>
                  <a:spLocks noChangeArrowheads="1"/>
                </p:cNvSpPr>
                <p:nvPr/>
              </p:nvSpPr>
              <p:spPr bwMode="auto">
                <a:xfrm>
                  <a:off x="1205" y="3375"/>
                  <a:ext cx="278" cy="313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C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21611" name="Line 176"/>
                <p:cNvSpPr>
                  <a:spLocks noChangeShapeType="1"/>
                </p:cNvSpPr>
                <p:nvPr/>
              </p:nvSpPr>
              <p:spPr bwMode="auto">
                <a:xfrm flipV="1">
                  <a:off x="1055" y="3226"/>
                  <a:ext cx="106" cy="14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Line 177"/>
                <p:cNvSpPr>
                  <a:spLocks noChangeShapeType="1"/>
                </p:cNvSpPr>
                <p:nvPr/>
              </p:nvSpPr>
              <p:spPr bwMode="auto">
                <a:xfrm flipH="1" flipV="1">
                  <a:off x="1232" y="3234"/>
                  <a:ext cx="106" cy="14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3570" name="Oval 178"/>
                <p:cNvSpPr>
                  <a:spLocks noChangeArrowheads="1"/>
                </p:cNvSpPr>
                <p:nvPr/>
              </p:nvSpPr>
              <p:spPr bwMode="auto">
                <a:xfrm>
                  <a:off x="1064" y="3049"/>
                  <a:ext cx="261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y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</p:grpSp>
          <p:sp>
            <p:nvSpPr>
              <p:cNvPr id="21598" name="Freeform 183"/>
              <p:cNvSpPr>
                <a:spLocks/>
              </p:cNvSpPr>
              <p:nvPr/>
            </p:nvSpPr>
            <p:spPr bwMode="auto">
              <a:xfrm flipH="1">
                <a:off x="3572" y="3093"/>
                <a:ext cx="170" cy="121"/>
              </a:xfrm>
              <a:custGeom>
                <a:avLst/>
                <a:gdLst>
                  <a:gd name="T0" fmla="*/ 0 w 307"/>
                  <a:gd name="T1" fmla="*/ 186 h 186"/>
                  <a:gd name="T2" fmla="*/ 45 w 307"/>
                  <a:gd name="T3" fmla="*/ 88 h 186"/>
                  <a:gd name="T4" fmla="*/ 135 w 307"/>
                  <a:gd name="T5" fmla="*/ 13 h 186"/>
                  <a:gd name="T6" fmla="*/ 307 w 307"/>
                  <a:gd name="T7" fmla="*/ 13 h 1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7"/>
                  <a:gd name="T13" fmla="*/ 0 h 186"/>
                  <a:gd name="T14" fmla="*/ 307 w 307"/>
                  <a:gd name="T15" fmla="*/ 186 h 1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7" h="186">
                    <a:moveTo>
                      <a:pt x="0" y="186"/>
                    </a:moveTo>
                    <a:cubicBezTo>
                      <a:pt x="11" y="151"/>
                      <a:pt x="22" y="117"/>
                      <a:pt x="45" y="88"/>
                    </a:cubicBezTo>
                    <a:cubicBezTo>
                      <a:pt x="68" y="59"/>
                      <a:pt x="91" y="26"/>
                      <a:pt x="135" y="13"/>
                    </a:cubicBezTo>
                    <a:cubicBezTo>
                      <a:pt x="179" y="0"/>
                      <a:pt x="243" y="6"/>
                      <a:pt x="307" y="13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99" name="Freeform 184"/>
              <p:cNvSpPr>
                <a:spLocks/>
              </p:cNvSpPr>
              <p:nvPr/>
            </p:nvSpPr>
            <p:spPr bwMode="auto">
              <a:xfrm>
                <a:off x="3865" y="2794"/>
                <a:ext cx="170" cy="121"/>
              </a:xfrm>
              <a:custGeom>
                <a:avLst/>
                <a:gdLst>
                  <a:gd name="T0" fmla="*/ 0 w 307"/>
                  <a:gd name="T1" fmla="*/ 186 h 186"/>
                  <a:gd name="T2" fmla="*/ 45 w 307"/>
                  <a:gd name="T3" fmla="*/ 88 h 186"/>
                  <a:gd name="T4" fmla="*/ 135 w 307"/>
                  <a:gd name="T5" fmla="*/ 13 h 186"/>
                  <a:gd name="T6" fmla="*/ 307 w 307"/>
                  <a:gd name="T7" fmla="*/ 13 h 1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7"/>
                  <a:gd name="T13" fmla="*/ 0 h 186"/>
                  <a:gd name="T14" fmla="*/ 307 w 307"/>
                  <a:gd name="T15" fmla="*/ 186 h 1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7" h="186">
                    <a:moveTo>
                      <a:pt x="0" y="186"/>
                    </a:moveTo>
                    <a:cubicBezTo>
                      <a:pt x="11" y="151"/>
                      <a:pt x="22" y="117"/>
                      <a:pt x="45" y="88"/>
                    </a:cubicBezTo>
                    <a:cubicBezTo>
                      <a:pt x="68" y="59"/>
                      <a:pt x="91" y="26"/>
                      <a:pt x="135" y="13"/>
                    </a:cubicBezTo>
                    <a:cubicBezTo>
                      <a:pt x="179" y="0"/>
                      <a:pt x="243" y="6"/>
                      <a:pt x="307" y="13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83580" name="Line 188"/>
          <p:cNvSpPr>
            <a:spLocks noChangeShapeType="1"/>
          </p:cNvSpPr>
          <p:nvPr/>
        </p:nvSpPr>
        <p:spPr bwMode="auto">
          <a:xfrm flipH="1">
            <a:off x="2659063" y="2419350"/>
            <a:ext cx="182562" cy="14065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83579" name="Oval 187"/>
          <p:cNvSpPr>
            <a:spLocks noChangeArrowheads="1"/>
          </p:cNvSpPr>
          <p:nvPr/>
        </p:nvSpPr>
        <p:spPr bwMode="auto">
          <a:xfrm>
            <a:off x="1730375" y="1997075"/>
            <a:ext cx="2419350" cy="422275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83581" name="Line 189"/>
          <p:cNvSpPr>
            <a:spLocks noChangeShapeType="1"/>
          </p:cNvSpPr>
          <p:nvPr/>
        </p:nvSpPr>
        <p:spPr bwMode="auto">
          <a:xfrm>
            <a:off x="3798888" y="2349500"/>
            <a:ext cx="2263775" cy="151923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194"/>
          <p:cNvGrpSpPr>
            <a:grpSpLocks/>
          </p:cNvGrpSpPr>
          <p:nvPr/>
        </p:nvGrpSpPr>
        <p:grpSpPr bwMode="auto">
          <a:xfrm>
            <a:off x="5620964" y="2246130"/>
            <a:ext cx="539751" cy="1904999"/>
            <a:chOff x="3418" y="1396"/>
            <a:chExt cx="340" cy="1200"/>
          </a:xfrm>
        </p:grpSpPr>
        <p:sp>
          <p:nvSpPr>
            <p:cNvPr id="21593" name="Oval 192"/>
            <p:cNvSpPr>
              <a:spLocks noChangeArrowheads="1"/>
            </p:cNvSpPr>
            <p:nvPr/>
          </p:nvSpPr>
          <p:spPr bwMode="auto">
            <a:xfrm>
              <a:off x="3418" y="1396"/>
              <a:ext cx="340" cy="319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4" name="Freeform 193"/>
            <p:cNvSpPr>
              <a:spLocks/>
            </p:cNvSpPr>
            <p:nvPr/>
          </p:nvSpPr>
          <p:spPr bwMode="auto">
            <a:xfrm>
              <a:off x="3527" y="1671"/>
              <a:ext cx="127" cy="925"/>
            </a:xfrm>
            <a:custGeom>
              <a:avLst/>
              <a:gdLst>
                <a:gd name="T0" fmla="*/ 868 w 868"/>
                <a:gd name="T1" fmla="*/ 0 h 957"/>
                <a:gd name="T2" fmla="*/ 408 w 868"/>
                <a:gd name="T3" fmla="*/ 151 h 957"/>
                <a:gd name="T4" fmla="*/ 53 w 868"/>
                <a:gd name="T5" fmla="*/ 488 h 957"/>
                <a:gd name="T6" fmla="*/ 89 w 868"/>
                <a:gd name="T7" fmla="*/ 957 h 9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8"/>
                <a:gd name="T13" fmla="*/ 0 h 957"/>
                <a:gd name="T14" fmla="*/ 868 w 868"/>
                <a:gd name="T15" fmla="*/ 957 h 9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8" h="957">
                  <a:moveTo>
                    <a:pt x="868" y="0"/>
                  </a:moveTo>
                  <a:cubicBezTo>
                    <a:pt x="706" y="35"/>
                    <a:pt x="544" y="70"/>
                    <a:pt x="408" y="151"/>
                  </a:cubicBezTo>
                  <a:cubicBezTo>
                    <a:pt x="272" y="232"/>
                    <a:pt x="106" y="354"/>
                    <a:pt x="53" y="488"/>
                  </a:cubicBezTo>
                  <a:cubicBezTo>
                    <a:pt x="0" y="622"/>
                    <a:pt x="83" y="882"/>
                    <a:pt x="89" y="957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96"/>
          <p:cNvGrpSpPr>
            <a:grpSpLocks/>
          </p:cNvGrpSpPr>
          <p:nvPr/>
        </p:nvGrpSpPr>
        <p:grpSpPr bwMode="auto">
          <a:xfrm>
            <a:off x="1200150" y="3821113"/>
            <a:ext cx="2774950" cy="2557462"/>
            <a:chOff x="748" y="2424"/>
            <a:chExt cx="1748" cy="1611"/>
          </a:xfrm>
        </p:grpSpPr>
        <p:sp>
          <p:nvSpPr>
            <p:cNvPr id="21571" name="Text Box 49"/>
            <p:cNvSpPr txBox="1">
              <a:spLocks noChangeArrowheads="1"/>
            </p:cNvSpPr>
            <p:nvPr/>
          </p:nvSpPr>
          <p:spPr bwMode="auto">
            <a:xfrm>
              <a:off x="748" y="3804"/>
              <a:ext cx="17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rotateLeftChild(r)</a:t>
              </a:r>
              <a:endParaRPr lang="th-TH"/>
            </a:p>
          </p:txBody>
        </p:sp>
        <p:grpSp>
          <p:nvGrpSpPr>
            <p:cNvPr id="21572" name="Group 138"/>
            <p:cNvGrpSpPr>
              <a:grpSpLocks/>
            </p:cNvGrpSpPr>
            <p:nvPr/>
          </p:nvGrpSpPr>
          <p:grpSpPr bwMode="auto">
            <a:xfrm>
              <a:off x="1119" y="2424"/>
              <a:ext cx="1088" cy="1158"/>
              <a:chOff x="2112" y="1873"/>
              <a:chExt cx="1088" cy="1158"/>
            </a:xfrm>
          </p:grpSpPr>
          <p:sp>
            <p:nvSpPr>
              <p:cNvPr id="21573" name="Freeform 139"/>
              <p:cNvSpPr>
                <a:spLocks/>
              </p:cNvSpPr>
              <p:nvPr/>
            </p:nvSpPr>
            <p:spPr bwMode="auto">
              <a:xfrm>
                <a:off x="2680" y="2317"/>
                <a:ext cx="241" cy="147"/>
              </a:xfrm>
              <a:custGeom>
                <a:avLst/>
                <a:gdLst>
                  <a:gd name="T0" fmla="*/ 0 w 307"/>
                  <a:gd name="T1" fmla="*/ 186 h 186"/>
                  <a:gd name="T2" fmla="*/ 45 w 307"/>
                  <a:gd name="T3" fmla="*/ 88 h 186"/>
                  <a:gd name="T4" fmla="*/ 135 w 307"/>
                  <a:gd name="T5" fmla="*/ 13 h 186"/>
                  <a:gd name="T6" fmla="*/ 307 w 307"/>
                  <a:gd name="T7" fmla="*/ 13 h 1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7"/>
                  <a:gd name="T13" fmla="*/ 0 h 186"/>
                  <a:gd name="T14" fmla="*/ 307 w 307"/>
                  <a:gd name="T15" fmla="*/ 186 h 1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7" h="186">
                    <a:moveTo>
                      <a:pt x="0" y="186"/>
                    </a:moveTo>
                    <a:cubicBezTo>
                      <a:pt x="11" y="151"/>
                      <a:pt x="22" y="117"/>
                      <a:pt x="45" y="88"/>
                    </a:cubicBezTo>
                    <a:cubicBezTo>
                      <a:pt x="68" y="59"/>
                      <a:pt x="91" y="26"/>
                      <a:pt x="135" y="13"/>
                    </a:cubicBezTo>
                    <a:cubicBezTo>
                      <a:pt x="179" y="0"/>
                      <a:pt x="243" y="6"/>
                      <a:pt x="307" y="13"/>
                    </a:cubicBez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574" name="Group 140"/>
              <p:cNvGrpSpPr>
                <a:grpSpLocks/>
              </p:cNvGrpSpPr>
              <p:nvPr/>
            </p:nvGrpSpPr>
            <p:grpSpPr bwMode="auto">
              <a:xfrm>
                <a:off x="2112" y="1959"/>
                <a:ext cx="1088" cy="1072"/>
                <a:chOff x="720" y="850"/>
                <a:chExt cx="1088" cy="1072"/>
              </a:xfrm>
            </p:grpSpPr>
            <p:sp>
              <p:nvSpPr>
                <p:cNvPr id="21582" name="Freeform 141"/>
                <p:cNvSpPr>
                  <a:spLocks/>
                </p:cNvSpPr>
                <p:nvPr/>
              </p:nvSpPr>
              <p:spPr bwMode="auto">
                <a:xfrm>
                  <a:off x="882" y="1250"/>
                  <a:ext cx="386" cy="182"/>
                </a:xfrm>
                <a:custGeom>
                  <a:avLst/>
                  <a:gdLst>
                    <a:gd name="T0" fmla="*/ 0 w 660"/>
                    <a:gd name="T1" fmla="*/ 270 h 270"/>
                    <a:gd name="T2" fmla="*/ 315 w 660"/>
                    <a:gd name="T3" fmla="*/ 0 h 270"/>
                    <a:gd name="T4" fmla="*/ 660 w 660"/>
                    <a:gd name="T5" fmla="*/ 240 h 270"/>
                    <a:gd name="T6" fmla="*/ 0 60000 65536"/>
                    <a:gd name="T7" fmla="*/ 0 60000 65536"/>
                    <a:gd name="T8" fmla="*/ 0 60000 65536"/>
                    <a:gd name="T9" fmla="*/ 0 w 660"/>
                    <a:gd name="T10" fmla="*/ 0 h 270"/>
                    <a:gd name="T11" fmla="*/ 660 w 660"/>
                    <a:gd name="T12" fmla="*/ 270 h 2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60" h="270">
                      <a:moveTo>
                        <a:pt x="0" y="270"/>
                      </a:moveTo>
                      <a:lnTo>
                        <a:pt x="315" y="0"/>
                      </a:lnTo>
                      <a:lnTo>
                        <a:pt x="660" y="24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3534" name="Oval 142"/>
                <p:cNvSpPr>
                  <a:spLocks noChangeArrowheads="1"/>
                </p:cNvSpPr>
                <p:nvPr/>
              </p:nvSpPr>
              <p:spPr bwMode="auto">
                <a:xfrm>
                  <a:off x="936" y="1123"/>
                  <a:ext cx="261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x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535" name="Oval 143"/>
                <p:cNvSpPr>
                  <a:spLocks noChangeArrowheads="1"/>
                </p:cNvSpPr>
                <p:nvPr/>
              </p:nvSpPr>
              <p:spPr bwMode="auto">
                <a:xfrm>
                  <a:off x="1295" y="850"/>
                  <a:ext cx="262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r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536" name="AutoShape 144"/>
                <p:cNvSpPr>
                  <a:spLocks noChangeArrowheads="1"/>
                </p:cNvSpPr>
                <p:nvPr/>
              </p:nvSpPr>
              <p:spPr bwMode="auto">
                <a:xfrm>
                  <a:off x="1098" y="1408"/>
                  <a:ext cx="330" cy="330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>
                    <a:defRPr/>
                  </a:pPr>
                  <a:endParaRPr lang="en-US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21586" name="Text Box 145"/>
                <p:cNvSpPr txBox="1">
                  <a:spLocks noChangeArrowheads="1"/>
                </p:cNvSpPr>
                <p:nvPr/>
              </p:nvSpPr>
              <p:spPr bwMode="auto">
                <a:xfrm>
                  <a:off x="1148" y="1522"/>
                  <a:ext cx="226" cy="1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2000">
                      <a:cs typeface="Angsana New" pitchFamily="18" charset="-34"/>
                    </a:rPr>
                    <a:t>B</a:t>
                  </a:r>
                  <a:endParaRPr lang="th-TH" sz="2000"/>
                </a:p>
              </p:txBody>
            </p:sp>
            <p:sp>
              <p:nvSpPr>
                <p:cNvPr id="1083538" name="AutoShape 146"/>
                <p:cNvSpPr>
                  <a:spLocks noChangeArrowheads="1"/>
                </p:cNvSpPr>
                <p:nvPr/>
              </p:nvSpPr>
              <p:spPr bwMode="auto">
                <a:xfrm>
                  <a:off x="1477" y="1218"/>
                  <a:ext cx="331" cy="331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>
                    <a:defRPr/>
                  </a:pPr>
                  <a:endParaRPr lang="en-US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21588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1527" y="1332"/>
                  <a:ext cx="227" cy="1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2000">
                      <a:cs typeface="Angsana New" pitchFamily="18" charset="-34"/>
                    </a:rPr>
                    <a:t>C</a:t>
                  </a:r>
                  <a:endParaRPr lang="th-TH" sz="2000"/>
                </a:p>
              </p:txBody>
            </p:sp>
            <p:sp>
              <p:nvSpPr>
                <p:cNvPr id="1083540" name="AutoShape 148"/>
                <p:cNvSpPr>
                  <a:spLocks noChangeArrowheads="1"/>
                </p:cNvSpPr>
                <p:nvPr/>
              </p:nvSpPr>
              <p:spPr bwMode="auto">
                <a:xfrm>
                  <a:off x="720" y="1424"/>
                  <a:ext cx="360" cy="498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>
                    <a:defRPr/>
                  </a:pPr>
                  <a:endParaRPr lang="en-US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21590" name="Text Box 149"/>
                <p:cNvSpPr txBox="1">
                  <a:spLocks noChangeArrowheads="1"/>
                </p:cNvSpPr>
                <p:nvPr/>
              </p:nvSpPr>
              <p:spPr bwMode="auto">
                <a:xfrm>
                  <a:off x="785" y="1617"/>
                  <a:ext cx="225" cy="1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2000">
                      <a:cs typeface="Angsana New" pitchFamily="18" charset="-34"/>
                    </a:rPr>
                    <a:t>A</a:t>
                  </a:r>
                  <a:endParaRPr lang="th-TH" sz="2000"/>
                </a:p>
              </p:txBody>
            </p:sp>
            <p:sp>
              <p:nvSpPr>
                <p:cNvPr id="21591" name="Line 150"/>
                <p:cNvSpPr>
                  <a:spLocks noChangeShapeType="1"/>
                </p:cNvSpPr>
                <p:nvPr/>
              </p:nvSpPr>
              <p:spPr bwMode="auto">
                <a:xfrm flipH="1">
                  <a:off x="1088" y="1038"/>
                  <a:ext cx="219" cy="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Line 151"/>
                <p:cNvSpPr>
                  <a:spLocks noChangeShapeType="1"/>
                </p:cNvSpPr>
                <p:nvPr/>
              </p:nvSpPr>
              <p:spPr bwMode="auto">
                <a:xfrm>
                  <a:off x="1533" y="1056"/>
                  <a:ext cx="107" cy="1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75" name="Group 152"/>
              <p:cNvGrpSpPr>
                <a:grpSpLocks/>
              </p:cNvGrpSpPr>
              <p:nvPr/>
            </p:nvGrpSpPr>
            <p:grpSpPr bwMode="auto">
              <a:xfrm rot="20005478" flipH="1">
                <a:off x="2649" y="1873"/>
                <a:ext cx="260" cy="122"/>
                <a:chOff x="2414" y="3547"/>
                <a:chExt cx="275" cy="142"/>
              </a:xfrm>
            </p:grpSpPr>
            <p:sp>
              <p:nvSpPr>
                <p:cNvPr id="21579" name="AutoShape 153"/>
                <p:cNvSpPr>
                  <a:spLocks noChangeArrowheads="1"/>
                </p:cNvSpPr>
                <p:nvPr/>
              </p:nvSpPr>
              <p:spPr bwMode="auto">
                <a:xfrm>
                  <a:off x="2414" y="3547"/>
                  <a:ext cx="275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66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0" name="Line 154"/>
                <p:cNvSpPr>
                  <a:spLocks noChangeShapeType="1"/>
                </p:cNvSpPr>
                <p:nvPr/>
              </p:nvSpPr>
              <p:spPr bwMode="auto">
                <a:xfrm>
                  <a:off x="2476" y="3589"/>
                  <a:ext cx="15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Line 155"/>
                <p:cNvSpPr>
                  <a:spLocks noChangeShapeType="1"/>
                </p:cNvSpPr>
                <p:nvPr/>
              </p:nvSpPr>
              <p:spPr bwMode="auto">
                <a:xfrm>
                  <a:off x="2476" y="3641"/>
                  <a:ext cx="15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76" name="Group 156"/>
              <p:cNvGrpSpPr>
                <a:grpSpLocks/>
              </p:cNvGrpSpPr>
              <p:nvPr/>
            </p:nvGrpSpPr>
            <p:grpSpPr bwMode="auto">
              <a:xfrm rot="19935924" flipH="1">
                <a:off x="2302" y="2165"/>
                <a:ext cx="241" cy="125"/>
                <a:chOff x="1790" y="3475"/>
                <a:chExt cx="275" cy="142"/>
              </a:xfrm>
            </p:grpSpPr>
            <p:sp>
              <p:nvSpPr>
                <p:cNvPr id="21577" name="AutoShape 157"/>
                <p:cNvSpPr>
                  <a:spLocks noChangeArrowheads="1"/>
                </p:cNvSpPr>
                <p:nvPr/>
              </p:nvSpPr>
              <p:spPr bwMode="auto">
                <a:xfrm>
                  <a:off x="1790" y="3475"/>
                  <a:ext cx="275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CC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78" name="Line 158"/>
                <p:cNvSpPr>
                  <a:spLocks noChangeShapeType="1"/>
                </p:cNvSpPr>
                <p:nvPr/>
              </p:nvSpPr>
              <p:spPr bwMode="auto">
                <a:xfrm>
                  <a:off x="1852" y="3545"/>
                  <a:ext cx="153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1083442" name="Text Box 50"/>
          <p:cNvSpPr txBox="1">
            <a:spLocks noChangeArrowheads="1"/>
          </p:cNvSpPr>
          <p:nvPr/>
        </p:nvSpPr>
        <p:spPr bwMode="auto">
          <a:xfrm>
            <a:off x="4715515" y="5747698"/>
            <a:ext cx="374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dirty="0" err="1" smtClean="0"/>
              <a:t>rotateRightChild</a:t>
            </a:r>
            <a:r>
              <a:rPr lang="en-US" dirty="0" smtClean="0"/>
              <a:t>(</a:t>
            </a:r>
            <a:r>
              <a:rPr lang="en-US" dirty="0" err="1" smtClean="0"/>
              <a:t>r.left</a:t>
            </a:r>
            <a:r>
              <a:rPr lang="en-US" dirty="0"/>
              <a:t>)</a:t>
            </a:r>
          </a:p>
          <a:p>
            <a:pPr>
              <a:spcBef>
                <a:spcPct val="0"/>
              </a:spcBef>
            </a:pPr>
            <a:r>
              <a:rPr lang="en-US" dirty="0" err="1"/>
              <a:t>rotateLeftChild</a:t>
            </a:r>
            <a:r>
              <a:rPr lang="en-US" dirty="0"/>
              <a:t>(r)</a:t>
            </a:r>
            <a:endParaRPr lang="th-TH" dirty="0"/>
          </a:p>
        </p:txBody>
      </p:sp>
      <p:sp>
        <p:nvSpPr>
          <p:cNvPr id="1083591" name="Freeform 199"/>
          <p:cNvSpPr>
            <a:spLocks/>
          </p:cNvSpPr>
          <p:nvPr/>
        </p:nvSpPr>
        <p:spPr bwMode="auto">
          <a:xfrm>
            <a:off x="628650" y="3206750"/>
            <a:ext cx="806450" cy="3025775"/>
          </a:xfrm>
          <a:custGeom>
            <a:avLst/>
            <a:gdLst>
              <a:gd name="T0" fmla="*/ 357 w 508"/>
              <a:gd name="T1" fmla="*/ 1906 h 1906"/>
              <a:gd name="T2" fmla="*/ 118 w 508"/>
              <a:gd name="T3" fmla="*/ 1409 h 1906"/>
              <a:gd name="T4" fmla="*/ 12 w 508"/>
              <a:gd name="T5" fmla="*/ 869 h 1906"/>
              <a:gd name="T6" fmla="*/ 47 w 508"/>
              <a:gd name="T7" fmla="*/ 435 h 1906"/>
              <a:gd name="T8" fmla="*/ 198 w 508"/>
              <a:gd name="T9" fmla="*/ 133 h 1906"/>
              <a:gd name="T10" fmla="*/ 508 w 508"/>
              <a:gd name="T11" fmla="*/ 0 h 19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08"/>
              <a:gd name="T19" fmla="*/ 0 h 1906"/>
              <a:gd name="T20" fmla="*/ 508 w 508"/>
              <a:gd name="T21" fmla="*/ 1906 h 190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08" h="1906">
                <a:moveTo>
                  <a:pt x="357" y="1906"/>
                </a:moveTo>
                <a:cubicBezTo>
                  <a:pt x="266" y="1744"/>
                  <a:pt x="176" y="1582"/>
                  <a:pt x="118" y="1409"/>
                </a:cubicBezTo>
                <a:cubicBezTo>
                  <a:pt x="60" y="1236"/>
                  <a:pt x="24" y="1031"/>
                  <a:pt x="12" y="869"/>
                </a:cubicBezTo>
                <a:cubicBezTo>
                  <a:pt x="0" y="707"/>
                  <a:pt x="16" y="558"/>
                  <a:pt x="47" y="435"/>
                </a:cubicBezTo>
                <a:cubicBezTo>
                  <a:pt x="78" y="312"/>
                  <a:pt x="121" y="205"/>
                  <a:pt x="198" y="133"/>
                </a:cubicBezTo>
                <a:cubicBezTo>
                  <a:pt x="275" y="61"/>
                  <a:pt x="391" y="30"/>
                  <a:pt x="508" y="0"/>
                </a:cubicBezTo>
              </a:path>
            </a:pathLst>
          </a:custGeom>
          <a:noFill/>
          <a:ln w="28575" cap="flat" cmpd="sng">
            <a:solidFill>
              <a:srgbClr val="FF3300"/>
            </a:solidFill>
            <a:prstDash val="solid"/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3" name="Group 200"/>
          <p:cNvGrpSpPr>
            <a:grpSpLocks/>
          </p:cNvGrpSpPr>
          <p:nvPr/>
        </p:nvGrpSpPr>
        <p:grpSpPr bwMode="auto">
          <a:xfrm>
            <a:off x="970580" y="574674"/>
            <a:ext cx="7372350" cy="2816225"/>
            <a:chOff x="568" y="282"/>
            <a:chExt cx="4644" cy="1774"/>
          </a:xfrm>
        </p:grpSpPr>
        <p:sp>
          <p:nvSpPr>
            <p:cNvPr id="21525" name="AutoShape 201"/>
            <p:cNvSpPr>
              <a:spLocks noChangeArrowheads="1"/>
            </p:cNvSpPr>
            <p:nvPr/>
          </p:nvSpPr>
          <p:spPr bwMode="auto">
            <a:xfrm>
              <a:off x="568" y="282"/>
              <a:ext cx="4644" cy="1774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Text Box 202"/>
            <p:cNvSpPr txBox="1">
              <a:spLocks noChangeArrowheads="1"/>
            </p:cNvSpPr>
            <p:nvPr/>
          </p:nvSpPr>
          <p:spPr bwMode="auto">
            <a:xfrm>
              <a:off x="741" y="1748"/>
              <a:ext cx="18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rotateRightChild(r)</a:t>
              </a:r>
              <a:endParaRPr lang="th-TH"/>
            </a:p>
          </p:txBody>
        </p:sp>
        <p:sp>
          <p:nvSpPr>
            <p:cNvPr id="21527" name="Text Box 203"/>
            <p:cNvSpPr txBox="1">
              <a:spLocks noChangeArrowheads="1"/>
            </p:cNvSpPr>
            <p:nvPr/>
          </p:nvSpPr>
          <p:spPr bwMode="auto">
            <a:xfrm>
              <a:off x="2964" y="1573"/>
              <a:ext cx="2209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/>
                <a:t>rotateLeftChild(r.right)</a:t>
              </a:r>
            </a:p>
            <a:p>
              <a:pPr>
                <a:spcBef>
                  <a:spcPct val="0"/>
                </a:spcBef>
              </a:pPr>
              <a:r>
                <a:rPr lang="en-US"/>
                <a:t>rotateRightChild(r)</a:t>
              </a:r>
              <a:endParaRPr lang="th-TH"/>
            </a:p>
          </p:txBody>
        </p:sp>
        <p:sp>
          <p:nvSpPr>
            <p:cNvPr id="21528" name="Freeform 204"/>
            <p:cNvSpPr>
              <a:spLocks/>
            </p:cNvSpPr>
            <p:nvPr/>
          </p:nvSpPr>
          <p:spPr bwMode="auto">
            <a:xfrm flipH="1">
              <a:off x="1380" y="768"/>
              <a:ext cx="241" cy="147"/>
            </a:xfrm>
            <a:custGeom>
              <a:avLst/>
              <a:gdLst>
                <a:gd name="T0" fmla="*/ 0 w 307"/>
                <a:gd name="T1" fmla="*/ 186 h 186"/>
                <a:gd name="T2" fmla="*/ 45 w 307"/>
                <a:gd name="T3" fmla="*/ 88 h 186"/>
                <a:gd name="T4" fmla="*/ 135 w 307"/>
                <a:gd name="T5" fmla="*/ 13 h 186"/>
                <a:gd name="T6" fmla="*/ 307 w 307"/>
                <a:gd name="T7" fmla="*/ 13 h 18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07"/>
                <a:gd name="T13" fmla="*/ 0 h 186"/>
                <a:gd name="T14" fmla="*/ 307 w 307"/>
                <a:gd name="T15" fmla="*/ 186 h 18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07" h="186">
                  <a:moveTo>
                    <a:pt x="0" y="186"/>
                  </a:moveTo>
                  <a:cubicBezTo>
                    <a:pt x="11" y="151"/>
                    <a:pt x="22" y="117"/>
                    <a:pt x="45" y="88"/>
                  </a:cubicBezTo>
                  <a:cubicBezTo>
                    <a:pt x="68" y="59"/>
                    <a:pt x="91" y="26"/>
                    <a:pt x="135" y="13"/>
                  </a:cubicBezTo>
                  <a:cubicBezTo>
                    <a:pt x="179" y="0"/>
                    <a:pt x="243" y="6"/>
                    <a:pt x="307" y="13"/>
                  </a:cubicBez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29" name="Group 205"/>
            <p:cNvGrpSpPr>
              <a:grpSpLocks/>
            </p:cNvGrpSpPr>
            <p:nvPr/>
          </p:nvGrpSpPr>
          <p:grpSpPr bwMode="auto">
            <a:xfrm flipH="1">
              <a:off x="1101" y="410"/>
              <a:ext cx="1088" cy="1072"/>
              <a:chOff x="720" y="850"/>
              <a:chExt cx="1088" cy="1072"/>
            </a:xfrm>
          </p:grpSpPr>
          <p:sp>
            <p:nvSpPr>
              <p:cNvPr id="21560" name="Freeform 206"/>
              <p:cNvSpPr>
                <a:spLocks/>
              </p:cNvSpPr>
              <p:nvPr/>
            </p:nvSpPr>
            <p:spPr bwMode="auto">
              <a:xfrm>
                <a:off x="882" y="1250"/>
                <a:ext cx="386" cy="182"/>
              </a:xfrm>
              <a:custGeom>
                <a:avLst/>
                <a:gdLst>
                  <a:gd name="T0" fmla="*/ 0 w 660"/>
                  <a:gd name="T1" fmla="*/ 270 h 270"/>
                  <a:gd name="T2" fmla="*/ 315 w 660"/>
                  <a:gd name="T3" fmla="*/ 0 h 270"/>
                  <a:gd name="T4" fmla="*/ 660 w 660"/>
                  <a:gd name="T5" fmla="*/ 240 h 270"/>
                  <a:gd name="T6" fmla="*/ 0 60000 65536"/>
                  <a:gd name="T7" fmla="*/ 0 60000 65536"/>
                  <a:gd name="T8" fmla="*/ 0 60000 65536"/>
                  <a:gd name="T9" fmla="*/ 0 w 660"/>
                  <a:gd name="T10" fmla="*/ 0 h 270"/>
                  <a:gd name="T11" fmla="*/ 660 w 660"/>
                  <a:gd name="T12" fmla="*/ 270 h 2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60" h="270">
                    <a:moveTo>
                      <a:pt x="0" y="270"/>
                    </a:moveTo>
                    <a:lnTo>
                      <a:pt x="315" y="0"/>
                    </a:lnTo>
                    <a:lnTo>
                      <a:pt x="660" y="24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3599" name="Oval 207"/>
              <p:cNvSpPr>
                <a:spLocks noChangeArrowheads="1"/>
              </p:cNvSpPr>
              <p:nvPr/>
            </p:nvSpPr>
            <p:spPr bwMode="auto">
              <a:xfrm>
                <a:off x="936" y="1123"/>
                <a:ext cx="261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x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83600" name="Oval 208"/>
              <p:cNvSpPr>
                <a:spLocks noChangeArrowheads="1"/>
              </p:cNvSpPr>
              <p:nvPr/>
            </p:nvSpPr>
            <p:spPr bwMode="auto">
              <a:xfrm>
                <a:off x="1295" y="850"/>
                <a:ext cx="262" cy="26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275"/>
                      <a:invGamma/>
                    </a:scheme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000">
                    <a:ea typeface="+mn-ea"/>
                    <a:cs typeface="Angsana New" pitchFamily="18" charset="-34"/>
                  </a:rPr>
                  <a:t>r</a:t>
                </a:r>
                <a:endParaRPr lang="th-TH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83601" name="AutoShape 209"/>
              <p:cNvSpPr>
                <a:spLocks noChangeArrowheads="1"/>
              </p:cNvSpPr>
              <p:nvPr/>
            </p:nvSpPr>
            <p:spPr bwMode="auto">
              <a:xfrm>
                <a:off x="1098" y="1408"/>
                <a:ext cx="330" cy="330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21564" name="Text Box 210"/>
              <p:cNvSpPr txBox="1">
                <a:spLocks noChangeArrowheads="1"/>
              </p:cNvSpPr>
              <p:nvPr/>
            </p:nvSpPr>
            <p:spPr bwMode="auto">
              <a:xfrm>
                <a:off x="1148" y="1522"/>
                <a:ext cx="226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B</a:t>
                </a:r>
                <a:endParaRPr lang="th-TH" sz="2000"/>
              </a:p>
            </p:txBody>
          </p:sp>
          <p:sp>
            <p:nvSpPr>
              <p:cNvPr id="1083603" name="AutoShape 211"/>
              <p:cNvSpPr>
                <a:spLocks noChangeArrowheads="1"/>
              </p:cNvSpPr>
              <p:nvPr/>
            </p:nvSpPr>
            <p:spPr bwMode="auto">
              <a:xfrm>
                <a:off x="1477" y="1218"/>
                <a:ext cx="331" cy="331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21566" name="Text Box 212"/>
              <p:cNvSpPr txBox="1">
                <a:spLocks noChangeArrowheads="1"/>
              </p:cNvSpPr>
              <p:nvPr/>
            </p:nvSpPr>
            <p:spPr bwMode="auto">
              <a:xfrm>
                <a:off x="1527" y="1332"/>
                <a:ext cx="227" cy="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C</a:t>
                </a:r>
                <a:endParaRPr lang="th-TH" sz="2000"/>
              </a:p>
            </p:txBody>
          </p:sp>
          <p:sp>
            <p:nvSpPr>
              <p:cNvPr id="1083605" name="AutoShape 213"/>
              <p:cNvSpPr>
                <a:spLocks noChangeArrowheads="1"/>
              </p:cNvSpPr>
              <p:nvPr/>
            </p:nvSpPr>
            <p:spPr bwMode="auto">
              <a:xfrm>
                <a:off x="720" y="1424"/>
                <a:ext cx="360" cy="498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bg1">
                      <a:gamma/>
                      <a:shade val="65882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5882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>
                  <a:defRPr/>
                </a:pPr>
                <a:endParaRPr lang="en-US" sz="2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21568" name="Text Box 214"/>
              <p:cNvSpPr txBox="1">
                <a:spLocks noChangeArrowheads="1"/>
              </p:cNvSpPr>
              <p:nvPr/>
            </p:nvSpPr>
            <p:spPr bwMode="auto">
              <a:xfrm>
                <a:off x="785" y="1617"/>
                <a:ext cx="225" cy="1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2000">
                    <a:cs typeface="Angsana New" pitchFamily="18" charset="-34"/>
                  </a:rPr>
                  <a:t>A</a:t>
                </a:r>
                <a:endParaRPr lang="th-TH" sz="2000"/>
              </a:p>
            </p:txBody>
          </p:sp>
          <p:sp>
            <p:nvSpPr>
              <p:cNvPr id="21569" name="Line 215"/>
              <p:cNvSpPr>
                <a:spLocks noChangeShapeType="1"/>
              </p:cNvSpPr>
              <p:nvPr/>
            </p:nvSpPr>
            <p:spPr bwMode="auto">
              <a:xfrm flipH="1">
                <a:off x="1088" y="1038"/>
                <a:ext cx="219" cy="8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0" name="Line 216"/>
              <p:cNvSpPr>
                <a:spLocks noChangeShapeType="1"/>
              </p:cNvSpPr>
              <p:nvPr/>
            </p:nvSpPr>
            <p:spPr bwMode="auto">
              <a:xfrm>
                <a:off x="1533" y="1056"/>
                <a:ext cx="107" cy="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30" name="Group 217"/>
            <p:cNvGrpSpPr>
              <a:grpSpLocks/>
            </p:cNvGrpSpPr>
            <p:nvPr/>
          </p:nvGrpSpPr>
          <p:grpSpPr bwMode="auto">
            <a:xfrm rot="1594522">
              <a:off x="1392" y="324"/>
              <a:ext cx="260" cy="122"/>
              <a:chOff x="2414" y="3547"/>
              <a:chExt cx="275" cy="142"/>
            </a:xfrm>
          </p:grpSpPr>
          <p:sp>
            <p:nvSpPr>
              <p:cNvPr id="21557" name="AutoShape 218"/>
              <p:cNvSpPr>
                <a:spLocks noChangeArrowheads="1"/>
              </p:cNvSpPr>
              <p:nvPr/>
            </p:nvSpPr>
            <p:spPr bwMode="auto">
              <a:xfrm>
                <a:off x="2414" y="3547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8" name="Line 219"/>
              <p:cNvSpPr>
                <a:spLocks noChangeShapeType="1"/>
              </p:cNvSpPr>
              <p:nvPr/>
            </p:nvSpPr>
            <p:spPr bwMode="auto">
              <a:xfrm>
                <a:off x="2476" y="3589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59" name="Line 220"/>
              <p:cNvSpPr>
                <a:spLocks noChangeShapeType="1"/>
              </p:cNvSpPr>
              <p:nvPr/>
            </p:nvSpPr>
            <p:spPr bwMode="auto">
              <a:xfrm>
                <a:off x="2476" y="3641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31" name="Group 221"/>
            <p:cNvGrpSpPr>
              <a:grpSpLocks/>
            </p:cNvGrpSpPr>
            <p:nvPr/>
          </p:nvGrpSpPr>
          <p:grpSpPr bwMode="auto">
            <a:xfrm rot="1664076">
              <a:off x="1758" y="616"/>
              <a:ext cx="241" cy="125"/>
              <a:chOff x="1790" y="3475"/>
              <a:chExt cx="275" cy="142"/>
            </a:xfrm>
          </p:grpSpPr>
          <p:sp>
            <p:nvSpPr>
              <p:cNvPr id="21555" name="AutoShape 22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6" name="Line 22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1532" name="Group 224"/>
            <p:cNvGrpSpPr>
              <a:grpSpLocks/>
            </p:cNvGrpSpPr>
            <p:nvPr/>
          </p:nvGrpSpPr>
          <p:grpSpPr bwMode="auto">
            <a:xfrm>
              <a:off x="3408" y="315"/>
              <a:ext cx="1044" cy="1246"/>
              <a:chOff x="3408" y="315"/>
              <a:chExt cx="1044" cy="1246"/>
            </a:xfrm>
          </p:grpSpPr>
          <p:grpSp>
            <p:nvGrpSpPr>
              <p:cNvPr id="21533" name="Group 225"/>
              <p:cNvGrpSpPr>
                <a:grpSpLocks/>
              </p:cNvGrpSpPr>
              <p:nvPr/>
            </p:nvGrpSpPr>
            <p:grpSpPr bwMode="auto">
              <a:xfrm flipH="1">
                <a:off x="3408" y="315"/>
                <a:ext cx="1044" cy="1246"/>
                <a:chOff x="679" y="2442"/>
                <a:chExt cx="1044" cy="1246"/>
              </a:xfrm>
            </p:grpSpPr>
            <p:sp>
              <p:nvSpPr>
                <p:cNvPr id="21536" name="Freeform 226"/>
                <p:cNvSpPr>
                  <a:spLocks/>
                </p:cNvSpPr>
                <p:nvPr/>
              </p:nvSpPr>
              <p:spPr bwMode="auto">
                <a:xfrm>
                  <a:off x="797" y="2928"/>
                  <a:ext cx="386" cy="182"/>
                </a:xfrm>
                <a:custGeom>
                  <a:avLst/>
                  <a:gdLst>
                    <a:gd name="T0" fmla="*/ 0 w 660"/>
                    <a:gd name="T1" fmla="*/ 270 h 270"/>
                    <a:gd name="T2" fmla="*/ 315 w 660"/>
                    <a:gd name="T3" fmla="*/ 0 h 270"/>
                    <a:gd name="T4" fmla="*/ 660 w 660"/>
                    <a:gd name="T5" fmla="*/ 240 h 270"/>
                    <a:gd name="T6" fmla="*/ 0 60000 65536"/>
                    <a:gd name="T7" fmla="*/ 0 60000 65536"/>
                    <a:gd name="T8" fmla="*/ 0 60000 65536"/>
                    <a:gd name="T9" fmla="*/ 0 w 660"/>
                    <a:gd name="T10" fmla="*/ 0 h 270"/>
                    <a:gd name="T11" fmla="*/ 660 w 660"/>
                    <a:gd name="T12" fmla="*/ 270 h 27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60" h="270">
                      <a:moveTo>
                        <a:pt x="0" y="270"/>
                      </a:moveTo>
                      <a:lnTo>
                        <a:pt x="315" y="0"/>
                      </a:lnTo>
                      <a:lnTo>
                        <a:pt x="660" y="240"/>
                      </a:lnTo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3619" name="Oval 227"/>
                <p:cNvSpPr>
                  <a:spLocks noChangeArrowheads="1"/>
                </p:cNvSpPr>
                <p:nvPr/>
              </p:nvSpPr>
              <p:spPr bwMode="auto">
                <a:xfrm>
                  <a:off x="851" y="2801"/>
                  <a:ext cx="261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x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620" name="Oval 228"/>
                <p:cNvSpPr>
                  <a:spLocks noChangeArrowheads="1"/>
                </p:cNvSpPr>
                <p:nvPr/>
              </p:nvSpPr>
              <p:spPr bwMode="auto">
                <a:xfrm>
                  <a:off x="1210" y="2528"/>
                  <a:ext cx="262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r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621" name="AutoShape 229"/>
                <p:cNvSpPr>
                  <a:spLocks noChangeArrowheads="1"/>
                </p:cNvSpPr>
                <p:nvPr/>
              </p:nvSpPr>
              <p:spPr bwMode="auto">
                <a:xfrm>
                  <a:off x="1392" y="2896"/>
                  <a:ext cx="331" cy="331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A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622" name="AutoShape 230"/>
                <p:cNvSpPr>
                  <a:spLocks noChangeArrowheads="1"/>
                </p:cNvSpPr>
                <p:nvPr/>
              </p:nvSpPr>
              <p:spPr bwMode="auto">
                <a:xfrm>
                  <a:off x="679" y="3102"/>
                  <a:ext cx="272" cy="330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D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21541" name="Line 231"/>
                <p:cNvSpPr>
                  <a:spLocks noChangeShapeType="1"/>
                </p:cNvSpPr>
                <p:nvPr/>
              </p:nvSpPr>
              <p:spPr bwMode="auto">
                <a:xfrm flipH="1">
                  <a:off x="1003" y="2716"/>
                  <a:ext cx="219" cy="8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232"/>
                <p:cNvSpPr>
                  <a:spLocks noChangeShapeType="1"/>
                </p:cNvSpPr>
                <p:nvPr/>
              </p:nvSpPr>
              <p:spPr bwMode="auto">
                <a:xfrm>
                  <a:off x="1448" y="2734"/>
                  <a:ext cx="107" cy="16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543" name="Group 233"/>
                <p:cNvGrpSpPr>
                  <a:grpSpLocks/>
                </p:cNvGrpSpPr>
                <p:nvPr/>
              </p:nvGrpSpPr>
              <p:grpSpPr bwMode="auto">
                <a:xfrm rot="20005478" flipH="1">
                  <a:off x="1172" y="2442"/>
                  <a:ext cx="260" cy="122"/>
                  <a:chOff x="2414" y="3547"/>
                  <a:chExt cx="275" cy="142"/>
                </a:xfrm>
              </p:grpSpPr>
              <p:sp>
                <p:nvSpPr>
                  <p:cNvPr id="21552" name="AutoShape 234"/>
                  <p:cNvSpPr>
                    <a:spLocks noChangeArrowheads="1"/>
                  </p:cNvSpPr>
                  <p:nvPr/>
                </p:nvSpPr>
                <p:spPr bwMode="auto">
                  <a:xfrm>
                    <a:off x="2414" y="3547"/>
                    <a:ext cx="275" cy="14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66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3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476" y="3589"/>
                    <a:ext cx="15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554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476" y="3641"/>
                    <a:ext cx="15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44" name="Group 237"/>
                <p:cNvGrpSpPr>
                  <a:grpSpLocks/>
                </p:cNvGrpSpPr>
                <p:nvPr/>
              </p:nvGrpSpPr>
              <p:grpSpPr bwMode="auto">
                <a:xfrm rot="1664076">
                  <a:off x="870" y="2734"/>
                  <a:ext cx="241" cy="125"/>
                  <a:chOff x="1790" y="3475"/>
                  <a:chExt cx="275" cy="142"/>
                </a:xfrm>
              </p:grpSpPr>
              <p:sp>
                <p:nvSpPr>
                  <p:cNvPr id="21550" name="AutoShape 238"/>
                  <p:cNvSpPr>
                    <a:spLocks noChangeArrowheads="1"/>
                  </p:cNvSpPr>
                  <p:nvPr/>
                </p:nvSpPr>
                <p:spPr bwMode="auto">
                  <a:xfrm>
                    <a:off x="1790" y="3475"/>
                    <a:ext cx="275" cy="14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FF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1852" y="3545"/>
                    <a:ext cx="153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3632" name="AutoShape 240"/>
                <p:cNvSpPr>
                  <a:spLocks noChangeArrowheads="1"/>
                </p:cNvSpPr>
                <p:nvPr/>
              </p:nvSpPr>
              <p:spPr bwMode="auto">
                <a:xfrm>
                  <a:off x="913" y="3375"/>
                  <a:ext cx="278" cy="313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C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83633" name="AutoShape 241"/>
                <p:cNvSpPr>
                  <a:spLocks noChangeArrowheads="1"/>
                </p:cNvSpPr>
                <p:nvPr/>
              </p:nvSpPr>
              <p:spPr bwMode="auto">
                <a:xfrm>
                  <a:off x="1205" y="3375"/>
                  <a:ext cx="278" cy="313"/>
                </a:xfrm>
                <a:prstGeom prst="triangle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1">
                        <a:gamma/>
                        <a:shade val="65882"/>
                        <a:invGamma/>
                      </a:schemeClr>
                    </a:gs>
                    <a:gs pos="50000">
                      <a:schemeClr val="bg1"/>
                    </a:gs>
                    <a:gs pos="100000">
                      <a:schemeClr val="bg1">
                        <a:gamma/>
                        <a:shade val="65882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Tahoma" pitchFamily="34" charset="0"/>
                    </a:rPr>
                    <a:t>B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21547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1055" y="3226"/>
                  <a:ext cx="106" cy="14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8" name="Line 243"/>
                <p:cNvSpPr>
                  <a:spLocks noChangeShapeType="1"/>
                </p:cNvSpPr>
                <p:nvPr/>
              </p:nvSpPr>
              <p:spPr bwMode="auto">
                <a:xfrm flipH="1" flipV="1">
                  <a:off x="1232" y="3234"/>
                  <a:ext cx="106" cy="14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3636" name="Oval 244"/>
                <p:cNvSpPr>
                  <a:spLocks noChangeArrowheads="1"/>
                </p:cNvSpPr>
                <p:nvPr/>
              </p:nvSpPr>
              <p:spPr bwMode="auto">
                <a:xfrm>
                  <a:off x="1064" y="3049"/>
                  <a:ext cx="261" cy="261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66275"/>
                        <a:invGamma/>
                      </a:scheme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000">
                      <a:ea typeface="+mn-ea"/>
                      <a:cs typeface="Angsana New" pitchFamily="18" charset="-34"/>
                    </a:rPr>
                    <a:t>y</a:t>
                  </a:r>
                  <a:endParaRPr lang="th-TH" sz="2000">
                    <a:ea typeface="+mn-ea"/>
                    <a:cs typeface="Tahoma" pitchFamily="34" charset="0"/>
                  </a:endParaRPr>
                </a:p>
              </p:txBody>
            </p:sp>
          </p:grpSp>
          <p:sp>
            <p:nvSpPr>
              <p:cNvPr id="21534" name="Freeform 245"/>
              <p:cNvSpPr>
                <a:spLocks/>
              </p:cNvSpPr>
              <p:nvPr/>
            </p:nvSpPr>
            <p:spPr bwMode="auto">
              <a:xfrm>
                <a:off x="4095" y="1039"/>
                <a:ext cx="170" cy="121"/>
              </a:xfrm>
              <a:custGeom>
                <a:avLst/>
                <a:gdLst>
                  <a:gd name="T0" fmla="*/ 0 w 307"/>
                  <a:gd name="T1" fmla="*/ 186 h 186"/>
                  <a:gd name="T2" fmla="*/ 45 w 307"/>
                  <a:gd name="T3" fmla="*/ 88 h 186"/>
                  <a:gd name="T4" fmla="*/ 135 w 307"/>
                  <a:gd name="T5" fmla="*/ 13 h 186"/>
                  <a:gd name="T6" fmla="*/ 307 w 307"/>
                  <a:gd name="T7" fmla="*/ 13 h 1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7"/>
                  <a:gd name="T13" fmla="*/ 0 h 186"/>
                  <a:gd name="T14" fmla="*/ 307 w 307"/>
                  <a:gd name="T15" fmla="*/ 186 h 1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7" h="186">
                    <a:moveTo>
                      <a:pt x="0" y="186"/>
                    </a:moveTo>
                    <a:cubicBezTo>
                      <a:pt x="11" y="151"/>
                      <a:pt x="22" y="117"/>
                      <a:pt x="45" y="88"/>
                    </a:cubicBezTo>
                    <a:cubicBezTo>
                      <a:pt x="68" y="59"/>
                      <a:pt x="91" y="26"/>
                      <a:pt x="135" y="13"/>
                    </a:cubicBezTo>
                    <a:cubicBezTo>
                      <a:pt x="179" y="0"/>
                      <a:pt x="243" y="6"/>
                      <a:pt x="307" y="13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5" name="Freeform 246"/>
              <p:cNvSpPr>
                <a:spLocks/>
              </p:cNvSpPr>
              <p:nvPr/>
            </p:nvSpPr>
            <p:spPr bwMode="auto">
              <a:xfrm flipH="1">
                <a:off x="3811" y="729"/>
                <a:ext cx="170" cy="121"/>
              </a:xfrm>
              <a:custGeom>
                <a:avLst/>
                <a:gdLst>
                  <a:gd name="T0" fmla="*/ 0 w 307"/>
                  <a:gd name="T1" fmla="*/ 186 h 186"/>
                  <a:gd name="T2" fmla="*/ 45 w 307"/>
                  <a:gd name="T3" fmla="*/ 88 h 186"/>
                  <a:gd name="T4" fmla="*/ 135 w 307"/>
                  <a:gd name="T5" fmla="*/ 13 h 186"/>
                  <a:gd name="T6" fmla="*/ 307 w 307"/>
                  <a:gd name="T7" fmla="*/ 13 h 18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07"/>
                  <a:gd name="T13" fmla="*/ 0 h 186"/>
                  <a:gd name="T14" fmla="*/ 307 w 307"/>
                  <a:gd name="T15" fmla="*/ 186 h 18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07" h="186">
                    <a:moveTo>
                      <a:pt x="0" y="186"/>
                    </a:moveTo>
                    <a:cubicBezTo>
                      <a:pt x="11" y="151"/>
                      <a:pt x="22" y="117"/>
                      <a:pt x="45" y="88"/>
                    </a:cubicBezTo>
                    <a:cubicBezTo>
                      <a:pt x="68" y="59"/>
                      <a:pt x="91" y="26"/>
                      <a:pt x="135" y="13"/>
                    </a:cubicBezTo>
                    <a:cubicBezTo>
                      <a:pt x="179" y="0"/>
                      <a:pt x="243" y="6"/>
                      <a:pt x="307" y="13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 type="non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1" name="Group 250"/>
          <p:cNvGrpSpPr>
            <a:grpSpLocks/>
          </p:cNvGrpSpPr>
          <p:nvPr/>
        </p:nvGrpSpPr>
        <p:grpSpPr bwMode="auto">
          <a:xfrm>
            <a:off x="2700338" y="671513"/>
            <a:ext cx="3081337" cy="3113087"/>
            <a:chOff x="1701" y="423"/>
            <a:chExt cx="1941" cy="1961"/>
          </a:xfrm>
        </p:grpSpPr>
        <p:sp>
          <p:nvSpPr>
            <p:cNvPr id="21522" name="Oval 247"/>
            <p:cNvSpPr>
              <a:spLocks noChangeArrowheads="1"/>
            </p:cNvSpPr>
            <p:nvPr/>
          </p:nvSpPr>
          <p:spPr bwMode="auto">
            <a:xfrm>
              <a:off x="1701" y="2074"/>
              <a:ext cx="1409" cy="310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3" name="Freeform 248"/>
            <p:cNvSpPr>
              <a:spLocks/>
            </p:cNvSpPr>
            <p:nvPr/>
          </p:nvSpPr>
          <p:spPr bwMode="auto">
            <a:xfrm>
              <a:off x="2651" y="452"/>
              <a:ext cx="991" cy="1630"/>
            </a:xfrm>
            <a:custGeom>
              <a:avLst/>
              <a:gdLst>
                <a:gd name="T0" fmla="*/ 34 w 991"/>
                <a:gd name="T1" fmla="*/ 1630 h 1630"/>
                <a:gd name="T2" fmla="*/ 43 w 991"/>
                <a:gd name="T3" fmla="*/ 1028 h 1630"/>
                <a:gd name="T4" fmla="*/ 291 w 991"/>
                <a:gd name="T5" fmla="*/ 354 h 1630"/>
                <a:gd name="T6" fmla="*/ 991 w 991"/>
                <a:gd name="T7" fmla="*/ 0 h 16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1"/>
                <a:gd name="T13" fmla="*/ 0 h 1630"/>
                <a:gd name="T14" fmla="*/ 991 w 991"/>
                <a:gd name="T15" fmla="*/ 1630 h 16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1" h="1630">
                  <a:moveTo>
                    <a:pt x="34" y="1630"/>
                  </a:moveTo>
                  <a:cubicBezTo>
                    <a:pt x="17" y="1435"/>
                    <a:pt x="0" y="1241"/>
                    <a:pt x="43" y="1028"/>
                  </a:cubicBezTo>
                  <a:cubicBezTo>
                    <a:pt x="86" y="815"/>
                    <a:pt x="133" y="525"/>
                    <a:pt x="291" y="354"/>
                  </a:cubicBezTo>
                  <a:cubicBezTo>
                    <a:pt x="449" y="183"/>
                    <a:pt x="879" y="56"/>
                    <a:pt x="991" y="0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Freeform 249"/>
            <p:cNvSpPr>
              <a:spLocks/>
            </p:cNvSpPr>
            <p:nvPr/>
          </p:nvSpPr>
          <p:spPr bwMode="auto">
            <a:xfrm>
              <a:off x="1728" y="423"/>
              <a:ext cx="795" cy="1642"/>
            </a:xfrm>
            <a:custGeom>
              <a:avLst/>
              <a:gdLst>
                <a:gd name="T0" fmla="*/ 727 w 795"/>
                <a:gd name="T1" fmla="*/ 1642 h 1642"/>
                <a:gd name="T2" fmla="*/ 753 w 795"/>
                <a:gd name="T3" fmla="*/ 1190 h 1642"/>
                <a:gd name="T4" fmla="*/ 718 w 795"/>
                <a:gd name="T5" fmla="*/ 366 h 1642"/>
                <a:gd name="T6" fmla="*/ 292 w 795"/>
                <a:gd name="T7" fmla="*/ 56 h 1642"/>
                <a:gd name="T8" fmla="*/ 0 w 795"/>
                <a:gd name="T9" fmla="*/ 29 h 16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95"/>
                <a:gd name="T16" fmla="*/ 0 h 1642"/>
                <a:gd name="T17" fmla="*/ 795 w 795"/>
                <a:gd name="T18" fmla="*/ 1642 h 16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95" h="1642">
                  <a:moveTo>
                    <a:pt x="727" y="1642"/>
                  </a:moveTo>
                  <a:cubicBezTo>
                    <a:pt x="740" y="1522"/>
                    <a:pt x="754" y="1403"/>
                    <a:pt x="753" y="1190"/>
                  </a:cubicBezTo>
                  <a:cubicBezTo>
                    <a:pt x="752" y="977"/>
                    <a:pt x="795" y="555"/>
                    <a:pt x="718" y="366"/>
                  </a:cubicBezTo>
                  <a:cubicBezTo>
                    <a:pt x="641" y="177"/>
                    <a:pt x="412" y="112"/>
                    <a:pt x="292" y="56"/>
                  </a:cubicBezTo>
                  <a:cubicBezTo>
                    <a:pt x="172" y="0"/>
                    <a:pt x="49" y="29"/>
                    <a:pt x="0" y="29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" name="Group 253"/>
          <p:cNvGrpSpPr>
            <a:grpSpLocks/>
          </p:cNvGrpSpPr>
          <p:nvPr/>
        </p:nvGrpSpPr>
        <p:grpSpPr bwMode="auto">
          <a:xfrm>
            <a:off x="6043228" y="1394084"/>
            <a:ext cx="971558" cy="2784215"/>
            <a:chOff x="4090" y="709"/>
            <a:chExt cx="612" cy="1923"/>
          </a:xfrm>
        </p:grpSpPr>
        <p:sp>
          <p:nvSpPr>
            <p:cNvPr id="21520" name="Oval 251"/>
            <p:cNvSpPr>
              <a:spLocks noChangeArrowheads="1"/>
            </p:cNvSpPr>
            <p:nvPr/>
          </p:nvSpPr>
          <p:spPr bwMode="auto">
            <a:xfrm>
              <a:off x="4090" y="2251"/>
              <a:ext cx="612" cy="381"/>
            </a:xfrm>
            <a:prstGeom prst="ellips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1" name="Freeform 252"/>
            <p:cNvSpPr>
              <a:spLocks/>
            </p:cNvSpPr>
            <p:nvPr/>
          </p:nvSpPr>
          <p:spPr bwMode="auto">
            <a:xfrm>
              <a:off x="4333" y="709"/>
              <a:ext cx="294" cy="1567"/>
            </a:xfrm>
            <a:custGeom>
              <a:avLst/>
              <a:gdLst>
                <a:gd name="T0" fmla="*/ 745 w 810"/>
                <a:gd name="T1" fmla="*/ 1560 h 1560"/>
                <a:gd name="T2" fmla="*/ 807 w 810"/>
                <a:gd name="T3" fmla="*/ 1081 h 1560"/>
                <a:gd name="T4" fmla="*/ 745 w 810"/>
                <a:gd name="T5" fmla="*/ 505 h 1560"/>
                <a:gd name="T6" fmla="*/ 417 w 810"/>
                <a:gd name="T7" fmla="*/ 133 h 1560"/>
                <a:gd name="T8" fmla="*/ 0 w 810"/>
                <a:gd name="T9" fmla="*/ 0 h 15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0"/>
                <a:gd name="T16" fmla="*/ 0 h 1560"/>
                <a:gd name="T17" fmla="*/ 810 w 810"/>
                <a:gd name="T18" fmla="*/ 1560 h 15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0" h="1560">
                  <a:moveTo>
                    <a:pt x="745" y="1560"/>
                  </a:moveTo>
                  <a:cubicBezTo>
                    <a:pt x="776" y="1408"/>
                    <a:pt x="807" y="1257"/>
                    <a:pt x="807" y="1081"/>
                  </a:cubicBezTo>
                  <a:cubicBezTo>
                    <a:pt x="807" y="905"/>
                    <a:pt x="810" y="663"/>
                    <a:pt x="745" y="505"/>
                  </a:cubicBezTo>
                  <a:cubicBezTo>
                    <a:pt x="680" y="347"/>
                    <a:pt x="541" y="217"/>
                    <a:pt x="417" y="133"/>
                  </a:cubicBezTo>
                  <a:cubicBezTo>
                    <a:pt x="293" y="49"/>
                    <a:pt x="146" y="24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00"/>
              </a:solidFill>
              <a:prstDash val="solid"/>
              <a:round/>
              <a:headEnd type="none" w="med" len="med"/>
              <a:tailEnd type="arrow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83646" name="AutoShape 254"/>
          <p:cNvSpPr>
            <a:spLocks noChangeArrowheads="1"/>
          </p:cNvSpPr>
          <p:nvPr/>
        </p:nvSpPr>
        <p:spPr bwMode="auto">
          <a:xfrm>
            <a:off x="6898872" y="4420430"/>
            <a:ext cx="1533525" cy="758825"/>
          </a:xfrm>
          <a:prstGeom prst="roundRect">
            <a:avLst>
              <a:gd name="adj" fmla="val 35356"/>
            </a:avLst>
          </a:prstGeom>
          <a:gradFill rotWithShape="1">
            <a:gsLst>
              <a:gs pos="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0">
                <a:latin typeface="Times New Roman" pitchFamily="18" charset="0"/>
                <a:ea typeface="+mn-ea"/>
                <a:cs typeface="Tahoma" pitchFamily="34" charset="0"/>
                <a:sym typeface="Symbol" pitchFamily="18" charset="2"/>
              </a:rPr>
              <a:t></a:t>
            </a:r>
            <a:r>
              <a:rPr lang="en-US" sz="3600" b="0">
                <a:latin typeface="Times New Roman" pitchFamily="18" charset="0"/>
                <a:ea typeface="+mn-ea"/>
                <a:cs typeface="Tahoma" pitchFamily="34" charset="0"/>
              </a:rPr>
              <a:t>(1)</a:t>
            </a:r>
            <a:endParaRPr lang="th-TH" sz="3600" b="0">
              <a:latin typeface="Times New Roman" pitchFamily="18" charset="0"/>
              <a:ea typeface="+mn-ea"/>
              <a:cs typeface="Tahoma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833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83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83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83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83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83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83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83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83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83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83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83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83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83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8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8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83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83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833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0833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8339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08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8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08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083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083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083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83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83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83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83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083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083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0835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1083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08339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08339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3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08339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083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083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0836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08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3396" grpId="0" uiExpand="1" build="p" animBg="1"/>
      <p:bldP spid="1083580" grpId="0" uiExpand="1" animBg="1"/>
      <p:bldP spid="1083580" grpId="1" uiExpand="1" animBg="1"/>
      <p:bldP spid="1083579" grpId="0" uiExpand="1" animBg="1"/>
      <p:bldP spid="1083579" grpId="1" uiExpand="1" animBg="1"/>
      <p:bldP spid="1083581" grpId="0" uiExpand="1" animBg="1"/>
      <p:bldP spid="1083581" grpId="1" uiExpand="1" animBg="1"/>
      <p:bldP spid="1083442" grpId="0" uiExpand="1"/>
      <p:bldP spid="1083442" grpId="1" uiExpand="1"/>
      <p:bldP spid="1083591" grpId="0" uiExpand="1" animBg="1"/>
      <p:bldP spid="1083591" grpId="1" uiExpand="1" animBg="1"/>
      <p:bldP spid="10836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853" name="Rectangle 221"/>
          <p:cNvSpPr>
            <a:spLocks noChangeArrowheads="1"/>
          </p:cNvSpPr>
          <p:nvPr/>
        </p:nvSpPr>
        <p:spPr bwMode="auto">
          <a:xfrm>
            <a:off x="1111250" y="4779963"/>
            <a:ext cx="6813550" cy="1882775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3816" name="Rectangle 184"/>
          <p:cNvSpPr>
            <a:spLocks noChangeArrowheads="1"/>
          </p:cNvSpPr>
          <p:nvPr/>
        </p:nvSpPr>
        <p:spPr bwMode="auto">
          <a:xfrm>
            <a:off x="536575" y="3008313"/>
            <a:ext cx="8075613" cy="1658937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3800" name="Rectangle 168"/>
          <p:cNvSpPr>
            <a:spLocks noChangeArrowheads="1"/>
          </p:cNvSpPr>
          <p:nvPr/>
        </p:nvSpPr>
        <p:spPr bwMode="auto">
          <a:xfrm>
            <a:off x="0" y="1250950"/>
            <a:ext cx="9144000" cy="1658938"/>
          </a:xfrm>
          <a:prstGeom prst="rect">
            <a:avLst/>
          </a:prstGeom>
          <a:solidFill>
            <a:srgbClr val="EAEAE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EXAMPLE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1093637" name="Text Box 5"/>
          <p:cNvSpPr txBox="1">
            <a:spLocks noChangeArrowheads="1"/>
          </p:cNvSpPr>
          <p:nvPr/>
        </p:nvSpPr>
        <p:spPr bwMode="auto">
          <a:xfrm>
            <a:off x="2633663" y="796925"/>
            <a:ext cx="3841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1, 2, 3, 6, 8, 4, 15, 14</a:t>
            </a:r>
            <a:endParaRPr lang="th-TH" sz="2000"/>
          </a:p>
        </p:txBody>
      </p:sp>
      <p:sp>
        <p:nvSpPr>
          <p:cNvPr id="1093638" name="Text Box 6"/>
          <p:cNvSpPr txBox="1">
            <a:spLocks noChangeArrowheads="1"/>
          </p:cNvSpPr>
          <p:nvPr/>
        </p:nvSpPr>
        <p:spPr bwMode="auto">
          <a:xfrm>
            <a:off x="344488" y="1387475"/>
            <a:ext cx="3365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1</a:t>
            </a:r>
            <a:endParaRPr lang="th-TH" sz="2000"/>
          </a:p>
        </p:txBody>
      </p:sp>
      <p:grpSp>
        <p:nvGrpSpPr>
          <p:cNvPr id="2" name="Group 177"/>
          <p:cNvGrpSpPr>
            <a:grpSpLocks/>
          </p:cNvGrpSpPr>
          <p:nvPr/>
        </p:nvGrpSpPr>
        <p:grpSpPr bwMode="auto">
          <a:xfrm>
            <a:off x="928688" y="1252538"/>
            <a:ext cx="1143000" cy="1658937"/>
            <a:chOff x="585" y="852"/>
            <a:chExt cx="720" cy="1045"/>
          </a:xfrm>
        </p:grpSpPr>
        <p:sp>
          <p:nvSpPr>
            <p:cNvPr id="23723" name="Rectangle 169"/>
            <p:cNvSpPr>
              <a:spLocks noChangeArrowheads="1"/>
            </p:cNvSpPr>
            <p:nvPr/>
          </p:nvSpPr>
          <p:spPr bwMode="auto">
            <a:xfrm>
              <a:off x="585" y="852"/>
              <a:ext cx="720" cy="104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24" name="Text Box 7"/>
            <p:cNvSpPr txBox="1">
              <a:spLocks noChangeArrowheads="1"/>
            </p:cNvSpPr>
            <p:nvPr/>
          </p:nvSpPr>
          <p:spPr bwMode="auto">
            <a:xfrm>
              <a:off x="769" y="946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725" name="Text Box 8"/>
            <p:cNvSpPr txBox="1">
              <a:spLocks noChangeArrowheads="1"/>
            </p:cNvSpPr>
            <p:nvPr/>
          </p:nvSpPr>
          <p:spPr bwMode="auto">
            <a:xfrm>
              <a:off x="946" y="1185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726" name="Line 9"/>
            <p:cNvSpPr>
              <a:spLocks noChangeShapeType="1"/>
            </p:cNvSpPr>
            <p:nvPr/>
          </p:nvSpPr>
          <p:spPr bwMode="auto">
            <a:xfrm>
              <a:off x="915" y="1134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8"/>
          <p:cNvGrpSpPr>
            <a:grpSpLocks/>
          </p:cNvGrpSpPr>
          <p:nvPr/>
        </p:nvGrpSpPr>
        <p:grpSpPr bwMode="auto">
          <a:xfrm>
            <a:off x="2352675" y="1373188"/>
            <a:ext cx="927100" cy="1169987"/>
            <a:chOff x="1482" y="937"/>
            <a:chExt cx="584" cy="737"/>
          </a:xfrm>
        </p:grpSpPr>
        <p:sp>
          <p:nvSpPr>
            <p:cNvPr id="23718" name="Text Box 10"/>
            <p:cNvSpPr txBox="1">
              <a:spLocks noChangeArrowheads="1"/>
            </p:cNvSpPr>
            <p:nvPr/>
          </p:nvSpPr>
          <p:spPr bwMode="auto">
            <a:xfrm>
              <a:off x="1482" y="937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719" name="Text Box 11"/>
            <p:cNvSpPr txBox="1">
              <a:spLocks noChangeArrowheads="1"/>
            </p:cNvSpPr>
            <p:nvPr/>
          </p:nvSpPr>
          <p:spPr bwMode="auto">
            <a:xfrm>
              <a:off x="1659" y="1176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720" name="Line 12"/>
            <p:cNvSpPr>
              <a:spLocks noChangeShapeType="1"/>
            </p:cNvSpPr>
            <p:nvPr/>
          </p:nvSpPr>
          <p:spPr bwMode="auto">
            <a:xfrm>
              <a:off x="1628" y="1125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21" name="Text Box 13"/>
            <p:cNvSpPr txBox="1">
              <a:spLocks noChangeArrowheads="1"/>
            </p:cNvSpPr>
            <p:nvPr/>
          </p:nvSpPr>
          <p:spPr bwMode="auto">
            <a:xfrm>
              <a:off x="1854" y="1424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722" name="Line 14"/>
            <p:cNvSpPr>
              <a:spLocks noChangeShapeType="1"/>
            </p:cNvSpPr>
            <p:nvPr/>
          </p:nvSpPr>
          <p:spPr bwMode="auto">
            <a:xfrm>
              <a:off x="1823" y="1373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3648" name="Freeform 16"/>
          <p:cNvSpPr>
            <a:spLocks/>
          </p:cNvSpPr>
          <p:nvPr/>
        </p:nvSpPr>
        <p:spPr bwMode="auto">
          <a:xfrm flipH="1">
            <a:off x="2420938" y="1914525"/>
            <a:ext cx="269875" cy="19208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180"/>
          <p:cNvGrpSpPr>
            <a:grpSpLocks/>
          </p:cNvGrpSpPr>
          <p:nvPr/>
        </p:nvGrpSpPr>
        <p:grpSpPr bwMode="auto">
          <a:xfrm>
            <a:off x="4384675" y="1252538"/>
            <a:ext cx="1476375" cy="1658937"/>
            <a:chOff x="2762" y="852"/>
            <a:chExt cx="930" cy="1045"/>
          </a:xfrm>
        </p:grpSpPr>
        <p:sp>
          <p:nvSpPr>
            <p:cNvPr id="23710" name="Rectangle 171"/>
            <p:cNvSpPr>
              <a:spLocks noChangeArrowheads="1"/>
            </p:cNvSpPr>
            <p:nvPr/>
          </p:nvSpPr>
          <p:spPr bwMode="auto">
            <a:xfrm>
              <a:off x="2762" y="852"/>
              <a:ext cx="930" cy="104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711" name="Text Box 22"/>
            <p:cNvSpPr txBox="1">
              <a:spLocks noChangeArrowheads="1"/>
            </p:cNvSpPr>
            <p:nvPr/>
          </p:nvSpPr>
          <p:spPr bwMode="auto">
            <a:xfrm>
              <a:off x="3033" y="919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712" name="Text Box 23"/>
            <p:cNvSpPr txBox="1">
              <a:spLocks noChangeArrowheads="1"/>
            </p:cNvSpPr>
            <p:nvPr/>
          </p:nvSpPr>
          <p:spPr bwMode="auto">
            <a:xfrm>
              <a:off x="3210" y="115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713" name="Line 24"/>
            <p:cNvSpPr>
              <a:spLocks noChangeShapeType="1"/>
            </p:cNvSpPr>
            <p:nvPr/>
          </p:nvSpPr>
          <p:spPr bwMode="auto">
            <a:xfrm>
              <a:off x="3179" y="1107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14" name="Text Box 25"/>
            <p:cNvSpPr txBox="1">
              <a:spLocks noChangeArrowheads="1"/>
            </p:cNvSpPr>
            <p:nvPr/>
          </p:nvSpPr>
          <p:spPr bwMode="auto">
            <a:xfrm>
              <a:off x="2854" y="115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715" name="Line 26"/>
            <p:cNvSpPr>
              <a:spLocks noChangeShapeType="1"/>
            </p:cNvSpPr>
            <p:nvPr/>
          </p:nvSpPr>
          <p:spPr bwMode="auto">
            <a:xfrm flipH="1">
              <a:off x="3010" y="1099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16" name="Text Box 31"/>
            <p:cNvSpPr txBox="1">
              <a:spLocks noChangeArrowheads="1"/>
            </p:cNvSpPr>
            <p:nvPr/>
          </p:nvSpPr>
          <p:spPr bwMode="auto">
            <a:xfrm>
              <a:off x="3405" y="1406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6</a:t>
              </a:r>
              <a:endParaRPr lang="th-TH" sz="2000"/>
            </a:p>
          </p:txBody>
        </p:sp>
        <p:sp>
          <p:nvSpPr>
            <p:cNvPr id="23717" name="Line 32"/>
            <p:cNvSpPr>
              <a:spLocks noChangeShapeType="1"/>
            </p:cNvSpPr>
            <p:nvPr/>
          </p:nvSpPr>
          <p:spPr bwMode="auto">
            <a:xfrm>
              <a:off x="3374" y="1355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82"/>
          <p:cNvGrpSpPr>
            <a:grpSpLocks/>
          </p:cNvGrpSpPr>
          <p:nvPr/>
        </p:nvGrpSpPr>
        <p:grpSpPr bwMode="auto">
          <a:xfrm>
            <a:off x="5992813" y="1344613"/>
            <a:ext cx="1522412" cy="1565275"/>
            <a:chOff x="3775" y="919"/>
            <a:chExt cx="959" cy="986"/>
          </a:xfrm>
        </p:grpSpPr>
        <p:sp>
          <p:nvSpPr>
            <p:cNvPr id="23701" name="Text Box 34"/>
            <p:cNvSpPr txBox="1">
              <a:spLocks noChangeArrowheads="1"/>
            </p:cNvSpPr>
            <p:nvPr/>
          </p:nvSpPr>
          <p:spPr bwMode="auto">
            <a:xfrm>
              <a:off x="3954" y="919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702" name="Text Box 35"/>
            <p:cNvSpPr txBox="1">
              <a:spLocks noChangeArrowheads="1"/>
            </p:cNvSpPr>
            <p:nvPr/>
          </p:nvSpPr>
          <p:spPr bwMode="auto">
            <a:xfrm>
              <a:off x="4131" y="115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703" name="Line 36"/>
            <p:cNvSpPr>
              <a:spLocks noChangeShapeType="1"/>
            </p:cNvSpPr>
            <p:nvPr/>
          </p:nvSpPr>
          <p:spPr bwMode="auto">
            <a:xfrm>
              <a:off x="4100" y="1107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4" name="Text Box 37"/>
            <p:cNvSpPr txBox="1">
              <a:spLocks noChangeArrowheads="1"/>
            </p:cNvSpPr>
            <p:nvPr/>
          </p:nvSpPr>
          <p:spPr bwMode="auto">
            <a:xfrm>
              <a:off x="3775" y="115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705" name="Line 38"/>
            <p:cNvSpPr>
              <a:spLocks noChangeShapeType="1"/>
            </p:cNvSpPr>
            <p:nvPr/>
          </p:nvSpPr>
          <p:spPr bwMode="auto">
            <a:xfrm flipH="1">
              <a:off x="3931" y="1099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6" name="Text Box 39"/>
            <p:cNvSpPr txBox="1">
              <a:spLocks noChangeArrowheads="1"/>
            </p:cNvSpPr>
            <p:nvPr/>
          </p:nvSpPr>
          <p:spPr bwMode="auto">
            <a:xfrm>
              <a:off x="4326" y="1406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6</a:t>
              </a:r>
              <a:endParaRPr lang="th-TH" sz="2000"/>
            </a:p>
          </p:txBody>
        </p:sp>
        <p:sp>
          <p:nvSpPr>
            <p:cNvPr id="23707" name="Line 40"/>
            <p:cNvSpPr>
              <a:spLocks noChangeShapeType="1"/>
            </p:cNvSpPr>
            <p:nvPr/>
          </p:nvSpPr>
          <p:spPr bwMode="auto">
            <a:xfrm>
              <a:off x="4295" y="1355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708" name="Text Box 41"/>
            <p:cNvSpPr txBox="1">
              <a:spLocks noChangeArrowheads="1"/>
            </p:cNvSpPr>
            <p:nvPr/>
          </p:nvSpPr>
          <p:spPr bwMode="auto">
            <a:xfrm>
              <a:off x="4522" y="1655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8</a:t>
              </a:r>
              <a:endParaRPr lang="th-TH" sz="2000"/>
            </a:p>
          </p:txBody>
        </p:sp>
        <p:sp>
          <p:nvSpPr>
            <p:cNvPr id="23709" name="Line 42"/>
            <p:cNvSpPr>
              <a:spLocks noChangeShapeType="1"/>
            </p:cNvSpPr>
            <p:nvPr/>
          </p:nvSpPr>
          <p:spPr bwMode="auto">
            <a:xfrm>
              <a:off x="4491" y="1604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3675" name="Freeform 43"/>
          <p:cNvSpPr>
            <a:spLocks/>
          </p:cNvSpPr>
          <p:nvPr/>
        </p:nvSpPr>
        <p:spPr bwMode="auto">
          <a:xfrm flipH="1">
            <a:off x="4760913" y="6043613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198"/>
          <p:cNvGrpSpPr>
            <a:grpSpLocks/>
          </p:cNvGrpSpPr>
          <p:nvPr/>
        </p:nvGrpSpPr>
        <p:grpSpPr bwMode="auto">
          <a:xfrm>
            <a:off x="738188" y="3128963"/>
            <a:ext cx="1211262" cy="1577975"/>
            <a:chOff x="154" y="2060"/>
            <a:chExt cx="763" cy="994"/>
          </a:xfrm>
        </p:grpSpPr>
        <p:sp>
          <p:nvSpPr>
            <p:cNvPr id="23690" name="Text Box 53"/>
            <p:cNvSpPr txBox="1">
              <a:spLocks noChangeArrowheads="1"/>
            </p:cNvSpPr>
            <p:nvPr/>
          </p:nvSpPr>
          <p:spPr bwMode="auto">
            <a:xfrm>
              <a:off x="333" y="2060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691" name="Text Box 54"/>
            <p:cNvSpPr txBox="1">
              <a:spLocks noChangeArrowheads="1"/>
            </p:cNvSpPr>
            <p:nvPr/>
          </p:nvSpPr>
          <p:spPr bwMode="auto">
            <a:xfrm>
              <a:off x="510" y="2299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6</a:t>
              </a:r>
              <a:endParaRPr lang="th-TH" sz="2000"/>
            </a:p>
          </p:txBody>
        </p:sp>
        <p:sp>
          <p:nvSpPr>
            <p:cNvPr id="23692" name="Line 55"/>
            <p:cNvSpPr>
              <a:spLocks noChangeShapeType="1"/>
            </p:cNvSpPr>
            <p:nvPr/>
          </p:nvSpPr>
          <p:spPr bwMode="auto">
            <a:xfrm>
              <a:off x="479" y="2248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3" name="Text Box 56"/>
            <p:cNvSpPr txBox="1">
              <a:spLocks noChangeArrowheads="1"/>
            </p:cNvSpPr>
            <p:nvPr/>
          </p:nvSpPr>
          <p:spPr bwMode="auto">
            <a:xfrm>
              <a:off x="154" y="2299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694" name="Line 57"/>
            <p:cNvSpPr>
              <a:spLocks noChangeShapeType="1"/>
            </p:cNvSpPr>
            <p:nvPr/>
          </p:nvSpPr>
          <p:spPr bwMode="auto">
            <a:xfrm flipH="1">
              <a:off x="310" y="2240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5" name="Text Box 58"/>
            <p:cNvSpPr txBox="1">
              <a:spLocks noChangeArrowheads="1"/>
            </p:cNvSpPr>
            <p:nvPr/>
          </p:nvSpPr>
          <p:spPr bwMode="auto">
            <a:xfrm>
              <a:off x="705" y="2547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8</a:t>
              </a:r>
              <a:endParaRPr lang="th-TH" sz="2000"/>
            </a:p>
          </p:txBody>
        </p:sp>
        <p:sp>
          <p:nvSpPr>
            <p:cNvPr id="23696" name="Line 59"/>
            <p:cNvSpPr>
              <a:spLocks noChangeShapeType="1"/>
            </p:cNvSpPr>
            <p:nvPr/>
          </p:nvSpPr>
          <p:spPr bwMode="auto">
            <a:xfrm>
              <a:off x="674" y="2496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7" name="Text Box 60"/>
            <p:cNvSpPr txBox="1">
              <a:spLocks noChangeArrowheads="1"/>
            </p:cNvSpPr>
            <p:nvPr/>
          </p:nvSpPr>
          <p:spPr bwMode="auto">
            <a:xfrm>
              <a:off x="322" y="254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698" name="Line 61"/>
            <p:cNvSpPr>
              <a:spLocks noChangeShapeType="1"/>
            </p:cNvSpPr>
            <p:nvPr/>
          </p:nvSpPr>
          <p:spPr bwMode="auto">
            <a:xfrm flipH="1">
              <a:off x="478" y="2489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99" name="Text Box 62"/>
            <p:cNvSpPr txBox="1">
              <a:spLocks noChangeArrowheads="1"/>
            </p:cNvSpPr>
            <p:nvPr/>
          </p:nvSpPr>
          <p:spPr bwMode="auto">
            <a:xfrm>
              <a:off x="510" y="2804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  <a:endParaRPr lang="th-TH" sz="2000"/>
            </a:p>
          </p:txBody>
        </p:sp>
        <p:sp>
          <p:nvSpPr>
            <p:cNvPr id="23700" name="Line 63"/>
            <p:cNvSpPr>
              <a:spLocks noChangeShapeType="1"/>
            </p:cNvSpPr>
            <p:nvPr/>
          </p:nvSpPr>
          <p:spPr bwMode="auto">
            <a:xfrm>
              <a:off x="479" y="2753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93696" name="Freeform 64"/>
          <p:cNvSpPr>
            <a:spLocks/>
          </p:cNvSpPr>
          <p:nvPr/>
        </p:nvSpPr>
        <p:spPr bwMode="auto">
          <a:xfrm>
            <a:off x="1319213" y="3935413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3709" name="Freeform 77"/>
          <p:cNvSpPr>
            <a:spLocks/>
          </p:cNvSpPr>
          <p:nvPr/>
        </p:nvSpPr>
        <p:spPr bwMode="auto">
          <a:xfrm>
            <a:off x="2868613" y="6265863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93714" name="Freeform 82"/>
          <p:cNvSpPr>
            <a:spLocks/>
          </p:cNvSpPr>
          <p:nvPr/>
        </p:nvSpPr>
        <p:spPr bwMode="auto">
          <a:xfrm flipH="1">
            <a:off x="3186113" y="3654425"/>
            <a:ext cx="269875" cy="19208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217"/>
          <p:cNvGrpSpPr>
            <a:grpSpLocks/>
          </p:cNvGrpSpPr>
          <p:nvPr/>
        </p:nvGrpSpPr>
        <p:grpSpPr bwMode="auto">
          <a:xfrm>
            <a:off x="6515100" y="3011488"/>
            <a:ext cx="2114550" cy="1658937"/>
            <a:chOff x="4122" y="1987"/>
            <a:chExt cx="1332" cy="1045"/>
          </a:xfrm>
        </p:grpSpPr>
        <p:sp>
          <p:nvSpPr>
            <p:cNvPr id="23676" name="Rectangle 192"/>
            <p:cNvSpPr>
              <a:spLocks noChangeArrowheads="1"/>
            </p:cNvSpPr>
            <p:nvPr/>
          </p:nvSpPr>
          <p:spPr bwMode="auto">
            <a:xfrm>
              <a:off x="4122" y="1987"/>
              <a:ext cx="1332" cy="1045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77" name="Text Box 100"/>
            <p:cNvSpPr txBox="1">
              <a:spLocks noChangeArrowheads="1"/>
            </p:cNvSpPr>
            <p:nvPr/>
          </p:nvSpPr>
          <p:spPr bwMode="auto">
            <a:xfrm>
              <a:off x="4562" y="2041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678" name="Text Box 101"/>
            <p:cNvSpPr txBox="1">
              <a:spLocks noChangeArrowheads="1"/>
            </p:cNvSpPr>
            <p:nvPr/>
          </p:nvSpPr>
          <p:spPr bwMode="auto">
            <a:xfrm>
              <a:off x="4757" y="2289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6</a:t>
              </a:r>
              <a:endParaRPr lang="th-TH" sz="2000"/>
            </a:p>
          </p:txBody>
        </p:sp>
        <p:sp>
          <p:nvSpPr>
            <p:cNvPr id="23679" name="Line 102"/>
            <p:cNvSpPr>
              <a:spLocks noChangeShapeType="1"/>
            </p:cNvSpPr>
            <p:nvPr/>
          </p:nvSpPr>
          <p:spPr bwMode="auto">
            <a:xfrm>
              <a:off x="4726" y="2238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0" name="Text Box 103"/>
            <p:cNvSpPr txBox="1">
              <a:spLocks noChangeArrowheads="1"/>
            </p:cNvSpPr>
            <p:nvPr/>
          </p:nvSpPr>
          <p:spPr bwMode="auto">
            <a:xfrm>
              <a:off x="4952" y="2537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8</a:t>
              </a:r>
              <a:endParaRPr lang="th-TH" sz="2000"/>
            </a:p>
          </p:txBody>
        </p:sp>
        <p:sp>
          <p:nvSpPr>
            <p:cNvPr id="23681" name="Line 104"/>
            <p:cNvSpPr>
              <a:spLocks noChangeShapeType="1"/>
            </p:cNvSpPr>
            <p:nvPr/>
          </p:nvSpPr>
          <p:spPr bwMode="auto">
            <a:xfrm>
              <a:off x="4921" y="2486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2" name="Text Box 105"/>
            <p:cNvSpPr txBox="1">
              <a:spLocks noChangeArrowheads="1"/>
            </p:cNvSpPr>
            <p:nvPr/>
          </p:nvSpPr>
          <p:spPr bwMode="auto">
            <a:xfrm>
              <a:off x="4569" y="253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  <a:endParaRPr lang="th-TH" sz="2000"/>
            </a:p>
          </p:txBody>
        </p:sp>
        <p:sp>
          <p:nvSpPr>
            <p:cNvPr id="23683" name="Line 106"/>
            <p:cNvSpPr>
              <a:spLocks noChangeShapeType="1"/>
            </p:cNvSpPr>
            <p:nvPr/>
          </p:nvSpPr>
          <p:spPr bwMode="auto">
            <a:xfrm flipH="1">
              <a:off x="4725" y="2479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4" name="Text Box 107"/>
            <p:cNvSpPr txBox="1">
              <a:spLocks noChangeArrowheads="1"/>
            </p:cNvSpPr>
            <p:nvPr/>
          </p:nvSpPr>
          <p:spPr bwMode="auto">
            <a:xfrm>
              <a:off x="4359" y="2281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685" name="Text Box 108"/>
            <p:cNvSpPr txBox="1">
              <a:spLocks noChangeArrowheads="1"/>
            </p:cNvSpPr>
            <p:nvPr/>
          </p:nvSpPr>
          <p:spPr bwMode="auto">
            <a:xfrm>
              <a:off x="4180" y="2520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686" name="Line 109"/>
            <p:cNvSpPr>
              <a:spLocks noChangeShapeType="1"/>
            </p:cNvSpPr>
            <p:nvPr/>
          </p:nvSpPr>
          <p:spPr bwMode="auto">
            <a:xfrm flipH="1">
              <a:off x="4336" y="2461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7" name="Line 110"/>
            <p:cNvSpPr>
              <a:spLocks noChangeShapeType="1"/>
            </p:cNvSpPr>
            <p:nvPr/>
          </p:nvSpPr>
          <p:spPr bwMode="auto">
            <a:xfrm flipH="1">
              <a:off x="4530" y="2239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88" name="Text Box 111"/>
            <p:cNvSpPr txBox="1">
              <a:spLocks noChangeArrowheads="1"/>
            </p:cNvSpPr>
            <p:nvPr/>
          </p:nvSpPr>
          <p:spPr bwMode="auto">
            <a:xfrm>
              <a:off x="5057" y="2767"/>
              <a:ext cx="3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15</a:t>
              </a:r>
              <a:endParaRPr lang="th-TH" sz="2000"/>
            </a:p>
          </p:txBody>
        </p:sp>
        <p:sp>
          <p:nvSpPr>
            <p:cNvPr id="23689" name="Line 112"/>
            <p:cNvSpPr>
              <a:spLocks noChangeShapeType="1"/>
            </p:cNvSpPr>
            <p:nvPr/>
          </p:nvSpPr>
          <p:spPr bwMode="auto">
            <a:xfrm>
              <a:off x="5089" y="2716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20"/>
          <p:cNvGrpSpPr>
            <a:grpSpLocks/>
          </p:cNvGrpSpPr>
          <p:nvPr/>
        </p:nvGrpSpPr>
        <p:grpSpPr bwMode="auto">
          <a:xfrm>
            <a:off x="1331913" y="4741863"/>
            <a:ext cx="1881187" cy="1958975"/>
            <a:chOff x="857" y="3086"/>
            <a:chExt cx="1185" cy="1234"/>
          </a:xfrm>
        </p:grpSpPr>
        <p:sp>
          <p:nvSpPr>
            <p:cNvPr id="23661" name="Text Box 117"/>
            <p:cNvSpPr txBox="1">
              <a:spLocks noChangeArrowheads="1"/>
            </p:cNvSpPr>
            <p:nvPr/>
          </p:nvSpPr>
          <p:spPr bwMode="auto">
            <a:xfrm>
              <a:off x="1239" y="3086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662" name="Text Box 118"/>
            <p:cNvSpPr txBox="1">
              <a:spLocks noChangeArrowheads="1"/>
            </p:cNvSpPr>
            <p:nvPr/>
          </p:nvSpPr>
          <p:spPr bwMode="auto">
            <a:xfrm>
              <a:off x="1434" y="3334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6</a:t>
              </a:r>
              <a:endParaRPr lang="th-TH" sz="2000"/>
            </a:p>
          </p:txBody>
        </p:sp>
        <p:sp>
          <p:nvSpPr>
            <p:cNvPr id="23663" name="Line 119"/>
            <p:cNvSpPr>
              <a:spLocks noChangeShapeType="1"/>
            </p:cNvSpPr>
            <p:nvPr/>
          </p:nvSpPr>
          <p:spPr bwMode="auto">
            <a:xfrm>
              <a:off x="1403" y="3283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4" name="Text Box 120"/>
            <p:cNvSpPr txBox="1">
              <a:spLocks noChangeArrowheads="1"/>
            </p:cNvSpPr>
            <p:nvPr/>
          </p:nvSpPr>
          <p:spPr bwMode="auto">
            <a:xfrm>
              <a:off x="1629" y="3582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8</a:t>
              </a:r>
              <a:endParaRPr lang="th-TH" sz="2000"/>
            </a:p>
          </p:txBody>
        </p:sp>
        <p:sp>
          <p:nvSpPr>
            <p:cNvPr id="23665" name="Line 121"/>
            <p:cNvSpPr>
              <a:spLocks noChangeShapeType="1"/>
            </p:cNvSpPr>
            <p:nvPr/>
          </p:nvSpPr>
          <p:spPr bwMode="auto">
            <a:xfrm>
              <a:off x="1598" y="3531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6" name="Text Box 122"/>
            <p:cNvSpPr txBox="1">
              <a:spLocks noChangeArrowheads="1"/>
            </p:cNvSpPr>
            <p:nvPr/>
          </p:nvSpPr>
          <p:spPr bwMode="auto">
            <a:xfrm>
              <a:off x="1246" y="3583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4</a:t>
              </a:r>
              <a:endParaRPr lang="th-TH" sz="2000"/>
            </a:p>
          </p:txBody>
        </p:sp>
        <p:sp>
          <p:nvSpPr>
            <p:cNvPr id="23667" name="Line 123"/>
            <p:cNvSpPr>
              <a:spLocks noChangeShapeType="1"/>
            </p:cNvSpPr>
            <p:nvPr/>
          </p:nvSpPr>
          <p:spPr bwMode="auto">
            <a:xfrm flipH="1">
              <a:off x="1402" y="3524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8" name="Text Box 124"/>
            <p:cNvSpPr txBox="1">
              <a:spLocks noChangeArrowheads="1"/>
            </p:cNvSpPr>
            <p:nvPr/>
          </p:nvSpPr>
          <p:spPr bwMode="auto">
            <a:xfrm>
              <a:off x="1036" y="3326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669" name="Text Box 125"/>
            <p:cNvSpPr txBox="1">
              <a:spLocks noChangeArrowheads="1"/>
            </p:cNvSpPr>
            <p:nvPr/>
          </p:nvSpPr>
          <p:spPr bwMode="auto">
            <a:xfrm>
              <a:off x="857" y="3565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670" name="Line 126"/>
            <p:cNvSpPr>
              <a:spLocks noChangeShapeType="1"/>
            </p:cNvSpPr>
            <p:nvPr/>
          </p:nvSpPr>
          <p:spPr bwMode="auto">
            <a:xfrm flipH="1">
              <a:off x="1013" y="3506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1" name="Line 127"/>
            <p:cNvSpPr>
              <a:spLocks noChangeShapeType="1"/>
            </p:cNvSpPr>
            <p:nvPr/>
          </p:nvSpPr>
          <p:spPr bwMode="auto">
            <a:xfrm flipH="1">
              <a:off x="1207" y="3284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2" name="Text Box 128"/>
            <p:cNvSpPr txBox="1">
              <a:spLocks noChangeArrowheads="1"/>
            </p:cNvSpPr>
            <p:nvPr/>
          </p:nvSpPr>
          <p:spPr bwMode="auto">
            <a:xfrm>
              <a:off x="1734" y="3812"/>
              <a:ext cx="3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15</a:t>
              </a:r>
              <a:endParaRPr lang="th-TH" sz="2000"/>
            </a:p>
          </p:txBody>
        </p:sp>
        <p:sp>
          <p:nvSpPr>
            <p:cNvPr id="23673" name="Line 129"/>
            <p:cNvSpPr>
              <a:spLocks noChangeShapeType="1"/>
            </p:cNvSpPr>
            <p:nvPr/>
          </p:nvSpPr>
          <p:spPr bwMode="auto">
            <a:xfrm>
              <a:off x="1766" y="3761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74" name="Text Box 130"/>
            <p:cNvSpPr txBox="1">
              <a:spLocks noChangeArrowheads="1"/>
            </p:cNvSpPr>
            <p:nvPr/>
          </p:nvSpPr>
          <p:spPr bwMode="auto">
            <a:xfrm>
              <a:off x="1555" y="4070"/>
              <a:ext cx="3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14</a:t>
              </a:r>
              <a:endParaRPr lang="th-TH" sz="2000"/>
            </a:p>
          </p:txBody>
        </p:sp>
        <p:sp>
          <p:nvSpPr>
            <p:cNvPr id="23675" name="Line 131"/>
            <p:cNvSpPr>
              <a:spLocks noChangeShapeType="1"/>
            </p:cNvSpPr>
            <p:nvPr/>
          </p:nvSpPr>
          <p:spPr bwMode="auto">
            <a:xfrm flipH="1">
              <a:off x="1711" y="4011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179"/>
          <p:cNvGrpSpPr>
            <a:grpSpLocks/>
          </p:cNvGrpSpPr>
          <p:nvPr/>
        </p:nvGrpSpPr>
        <p:grpSpPr bwMode="auto">
          <a:xfrm>
            <a:off x="3048000" y="1344613"/>
            <a:ext cx="1174750" cy="776287"/>
            <a:chOff x="1920" y="919"/>
            <a:chExt cx="740" cy="489"/>
          </a:xfrm>
        </p:grpSpPr>
        <p:sp>
          <p:nvSpPr>
            <p:cNvPr id="23655" name="Text Box 17"/>
            <p:cNvSpPr txBox="1">
              <a:spLocks noChangeArrowheads="1"/>
            </p:cNvSpPr>
            <p:nvPr/>
          </p:nvSpPr>
          <p:spPr bwMode="auto">
            <a:xfrm>
              <a:off x="2271" y="919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656" name="Text Box 18"/>
            <p:cNvSpPr txBox="1">
              <a:spLocks noChangeArrowheads="1"/>
            </p:cNvSpPr>
            <p:nvPr/>
          </p:nvSpPr>
          <p:spPr bwMode="auto">
            <a:xfrm>
              <a:off x="2448" y="115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657" name="Line 19"/>
            <p:cNvSpPr>
              <a:spLocks noChangeShapeType="1"/>
            </p:cNvSpPr>
            <p:nvPr/>
          </p:nvSpPr>
          <p:spPr bwMode="auto">
            <a:xfrm>
              <a:off x="2417" y="1107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8" name="Text Box 20"/>
            <p:cNvSpPr txBox="1">
              <a:spLocks noChangeArrowheads="1"/>
            </p:cNvSpPr>
            <p:nvPr/>
          </p:nvSpPr>
          <p:spPr bwMode="auto">
            <a:xfrm>
              <a:off x="2092" y="1158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659" name="Line 21"/>
            <p:cNvSpPr>
              <a:spLocks noChangeShapeType="1"/>
            </p:cNvSpPr>
            <p:nvPr/>
          </p:nvSpPr>
          <p:spPr bwMode="auto">
            <a:xfrm flipH="1">
              <a:off x="2248" y="1099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60" name="AutoShape 173"/>
            <p:cNvSpPr>
              <a:spLocks noChangeArrowheads="1"/>
            </p:cNvSpPr>
            <p:nvPr/>
          </p:nvSpPr>
          <p:spPr bwMode="auto">
            <a:xfrm>
              <a:off x="1920" y="1010"/>
              <a:ext cx="187" cy="195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3806" name="Rectangle 174"/>
          <p:cNvSpPr>
            <a:spLocks noChangeArrowheads="1"/>
          </p:cNvSpPr>
          <p:nvPr/>
        </p:nvSpPr>
        <p:spPr bwMode="auto">
          <a:xfrm>
            <a:off x="2332038" y="1349375"/>
            <a:ext cx="350837" cy="379413"/>
          </a:xfrm>
          <a:prstGeom prst="rect">
            <a:avLst/>
          </a:prstGeom>
          <a:solidFill>
            <a:srgbClr val="FF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3807" name="Rectangle 175"/>
          <p:cNvSpPr>
            <a:spLocks noChangeArrowheads="1"/>
          </p:cNvSpPr>
          <p:nvPr/>
        </p:nvSpPr>
        <p:spPr bwMode="auto">
          <a:xfrm>
            <a:off x="6538913" y="1728788"/>
            <a:ext cx="350837" cy="379412"/>
          </a:xfrm>
          <a:prstGeom prst="rect">
            <a:avLst/>
          </a:prstGeom>
          <a:solidFill>
            <a:srgbClr val="FF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3808" name="Freeform 176"/>
          <p:cNvSpPr>
            <a:spLocks/>
          </p:cNvSpPr>
          <p:nvPr/>
        </p:nvSpPr>
        <p:spPr bwMode="auto">
          <a:xfrm flipH="1">
            <a:off x="6669088" y="2322513"/>
            <a:ext cx="269875" cy="19208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0" name="Group 183"/>
          <p:cNvGrpSpPr>
            <a:grpSpLocks/>
          </p:cNvGrpSpPr>
          <p:nvPr/>
        </p:nvGrpSpPr>
        <p:grpSpPr bwMode="auto">
          <a:xfrm>
            <a:off x="7173913" y="1384300"/>
            <a:ext cx="1790700" cy="1171575"/>
            <a:chOff x="4519" y="944"/>
            <a:chExt cx="1128" cy="738"/>
          </a:xfrm>
        </p:grpSpPr>
        <p:sp>
          <p:nvSpPr>
            <p:cNvPr id="23645" name="Text Box 44"/>
            <p:cNvSpPr txBox="1">
              <a:spLocks noChangeArrowheads="1"/>
            </p:cNvSpPr>
            <p:nvPr/>
          </p:nvSpPr>
          <p:spPr bwMode="auto">
            <a:xfrm>
              <a:off x="5063" y="944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2</a:t>
              </a:r>
              <a:endParaRPr lang="th-TH" sz="2000"/>
            </a:p>
          </p:txBody>
        </p:sp>
        <p:sp>
          <p:nvSpPr>
            <p:cNvPr id="23646" name="Text Box 45"/>
            <p:cNvSpPr txBox="1">
              <a:spLocks noChangeArrowheads="1"/>
            </p:cNvSpPr>
            <p:nvPr/>
          </p:nvSpPr>
          <p:spPr bwMode="auto">
            <a:xfrm>
              <a:off x="5240" y="1183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6</a:t>
              </a:r>
              <a:endParaRPr lang="th-TH" sz="2000"/>
            </a:p>
          </p:txBody>
        </p:sp>
        <p:sp>
          <p:nvSpPr>
            <p:cNvPr id="23647" name="Line 46"/>
            <p:cNvSpPr>
              <a:spLocks noChangeShapeType="1"/>
            </p:cNvSpPr>
            <p:nvPr/>
          </p:nvSpPr>
          <p:spPr bwMode="auto">
            <a:xfrm>
              <a:off x="5209" y="1132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48" name="Text Box 47"/>
            <p:cNvSpPr txBox="1">
              <a:spLocks noChangeArrowheads="1"/>
            </p:cNvSpPr>
            <p:nvPr/>
          </p:nvSpPr>
          <p:spPr bwMode="auto">
            <a:xfrm>
              <a:off x="4884" y="1183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1</a:t>
              </a:r>
              <a:endParaRPr lang="th-TH" sz="2000"/>
            </a:p>
          </p:txBody>
        </p:sp>
        <p:sp>
          <p:nvSpPr>
            <p:cNvPr id="23649" name="Line 48"/>
            <p:cNvSpPr>
              <a:spLocks noChangeShapeType="1"/>
            </p:cNvSpPr>
            <p:nvPr/>
          </p:nvSpPr>
          <p:spPr bwMode="auto">
            <a:xfrm flipH="1">
              <a:off x="5040" y="1124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0" name="Text Box 49"/>
            <p:cNvSpPr txBox="1">
              <a:spLocks noChangeArrowheads="1"/>
            </p:cNvSpPr>
            <p:nvPr/>
          </p:nvSpPr>
          <p:spPr bwMode="auto">
            <a:xfrm>
              <a:off x="5435" y="1431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8</a:t>
              </a:r>
              <a:endParaRPr lang="th-TH" sz="2000"/>
            </a:p>
          </p:txBody>
        </p:sp>
        <p:sp>
          <p:nvSpPr>
            <p:cNvPr id="23651" name="Line 50"/>
            <p:cNvSpPr>
              <a:spLocks noChangeShapeType="1"/>
            </p:cNvSpPr>
            <p:nvPr/>
          </p:nvSpPr>
          <p:spPr bwMode="auto">
            <a:xfrm>
              <a:off x="5404" y="1380"/>
              <a:ext cx="98" cy="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2" name="Text Box 51"/>
            <p:cNvSpPr txBox="1">
              <a:spLocks noChangeArrowheads="1"/>
            </p:cNvSpPr>
            <p:nvPr/>
          </p:nvSpPr>
          <p:spPr bwMode="auto">
            <a:xfrm>
              <a:off x="5052" y="1432"/>
              <a:ext cx="2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/>
                <a:t>3</a:t>
              </a:r>
              <a:endParaRPr lang="th-TH" sz="2000"/>
            </a:p>
          </p:txBody>
        </p:sp>
        <p:sp>
          <p:nvSpPr>
            <p:cNvPr id="23653" name="Line 52"/>
            <p:cNvSpPr>
              <a:spLocks noChangeShapeType="1"/>
            </p:cNvSpPr>
            <p:nvPr/>
          </p:nvSpPr>
          <p:spPr bwMode="auto">
            <a:xfrm flipH="1">
              <a:off x="5208" y="1373"/>
              <a:ext cx="80" cy="1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654" name="AutoShape 181"/>
            <p:cNvSpPr>
              <a:spLocks noChangeArrowheads="1"/>
            </p:cNvSpPr>
            <p:nvPr/>
          </p:nvSpPr>
          <p:spPr bwMode="auto">
            <a:xfrm>
              <a:off x="4519" y="1055"/>
              <a:ext cx="222" cy="203"/>
            </a:xfrm>
            <a:prstGeom prst="rightArrow">
              <a:avLst>
                <a:gd name="adj1" fmla="val 50000"/>
                <a:gd name="adj2" fmla="val 2734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3828" name="Rectangle 196"/>
          <p:cNvSpPr>
            <a:spLocks noChangeArrowheads="1"/>
          </p:cNvSpPr>
          <p:nvPr/>
        </p:nvSpPr>
        <p:spPr bwMode="auto">
          <a:xfrm>
            <a:off x="1025525" y="3124200"/>
            <a:ext cx="350838" cy="379413"/>
          </a:xfrm>
          <a:prstGeom prst="rect">
            <a:avLst/>
          </a:prstGeom>
          <a:solidFill>
            <a:srgbClr val="FF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3829" name="Rectangle 197"/>
          <p:cNvSpPr>
            <a:spLocks noChangeArrowheads="1"/>
          </p:cNvSpPr>
          <p:nvPr/>
        </p:nvSpPr>
        <p:spPr bwMode="auto">
          <a:xfrm>
            <a:off x="3065463" y="3052763"/>
            <a:ext cx="350837" cy="379412"/>
          </a:xfrm>
          <a:prstGeom prst="rect">
            <a:avLst/>
          </a:prstGeom>
          <a:solidFill>
            <a:srgbClr val="FF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247"/>
          <p:cNvGrpSpPr>
            <a:grpSpLocks/>
          </p:cNvGrpSpPr>
          <p:nvPr/>
        </p:nvGrpSpPr>
        <p:grpSpPr bwMode="auto">
          <a:xfrm>
            <a:off x="2012950" y="3057525"/>
            <a:ext cx="2286000" cy="1565275"/>
            <a:chOff x="1268" y="1926"/>
            <a:chExt cx="1440" cy="986"/>
          </a:xfrm>
        </p:grpSpPr>
        <p:grpSp>
          <p:nvGrpSpPr>
            <p:cNvPr id="23632" name="Group 199"/>
            <p:cNvGrpSpPr>
              <a:grpSpLocks/>
            </p:cNvGrpSpPr>
            <p:nvPr/>
          </p:nvGrpSpPr>
          <p:grpSpPr bwMode="auto">
            <a:xfrm>
              <a:off x="1750" y="1926"/>
              <a:ext cx="958" cy="986"/>
              <a:chOff x="1439" y="2015"/>
              <a:chExt cx="958" cy="986"/>
            </a:xfrm>
          </p:grpSpPr>
          <p:sp>
            <p:nvSpPr>
              <p:cNvPr id="23634" name="Text Box 66"/>
              <p:cNvSpPr txBox="1">
                <a:spLocks noChangeArrowheads="1"/>
              </p:cNvSpPr>
              <p:nvPr/>
            </p:nvSpPr>
            <p:spPr bwMode="auto">
              <a:xfrm>
                <a:off x="1618" y="2015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2</a:t>
                </a:r>
                <a:endParaRPr lang="th-TH" sz="2000"/>
              </a:p>
            </p:txBody>
          </p:sp>
          <p:sp>
            <p:nvSpPr>
              <p:cNvPr id="23635" name="Text Box 67"/>
              <p:cNvSpPr txBox="1">
                <a:spLocks noChangeArrowheads="1"/>
              </p:cNvSpPr>
              <p:nvPr/>
            </p:nvSpPr>
            <p:spPr bwMode="auto">
              <a:xfrm>
                <a:off x="1795" y="2254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3</a:t>
                </a:r>
                <a:endParaRPr lang="th-TH" sz="2000"/>
              </a:p>
            </p:txBody>
          </p:sp>
          <p:sp>
            <p:nvSpPr>
              <p:cNvPr id="23636" name="Line 68"/>
              <p:cNvSpPr>
                <a:spLocks noChangeShapeType="1"/>
              </p:cNvSpPr>
              <p:nvPr/>
            </p:nvSpPr>
            <p:spPr bwMode="auto">
              <a:xfrm>
                <a:off x="1764" y="2203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7" name="Text Box 69"/>
              <p:cNvSpPr txBox="1">
                <a:spLocks noChangeArrowheads="1"/>
              </p:cNvSpPr>
              <p:nvPr/>
            </p:nvSpPr>
            <p:spPr bwMode="auto">
              <a:xfrm>
                <a:off x="1439" y="2254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</a:t>
                </a:r>
                <a:endParaRPr lang="th-TH" sz="2000"/>
              </a:p>
            </p:txBody>
          </p:sp>
          <p:sp>
            <p:nvSpPr>
              <p:cNvPr id="23638" name="Line 70"/>
              <p:cNvSpPr>
                <a:spLocks noChangeShapeType="1"/>
              </p:cNvSpPr>
              <p:nvPr/>
            </p:nvSpPr>
            <p:spPr bwMode="auto">
              <a:xfrm flipH="1">
                <a:off x="1595" y="2195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9" name="Text Box 71"/>
              <p:cNvSpPr txBox="1">
                <a:spLocks noChangeArrowheads="1"/>
              </p:cNvSpPr>
              <p:nvPr/>
            </p:nvSpPr>
            <p:spPr bwMode="auto">
              <a:xfrm>
                <a:off x="1990" y="2502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  <a:endParaRPr lang="th-TH" sz="2000"/>
              </a:p>
            </p:txBody>
          </p:sp>
          <p:sp>
            <p:nvSpPr>
              <p:cNvPr id="23640" name="Line 72"/>
              <p:cNvSpPr>
                <a:spLocks noChangeShapeType="1"/>
              </p:cNvSpPr>
              <p:nvPr/>
            </p:nvSpPr>
            <p:spPr bwMode="auto">
              <a:xfrm>
                <a:off x="1959" y="2451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1" name="Text Box 78"/>
              <p:cNvSpPr txBox="1">
                <a:spLocks noChangeArrowheads="1"/>
              </p:cNvSpPr>
              <p:nvPr/>
            </p:nvSpPr>
            <p:spPr bwMode="auto">
              <a:xfrm>
                <a:off x="2185" y="2750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8</a:t>
                </a:r>
                <a:endParaRPr lang="th-TH" sz="2000"/>
              </a:p>
            </p:txBody>
          </p:sp>
          <p:sp>
            <p:nvSpPr>
              <p:cNvPr id="23642" name="Line 79"/>
              <p:cNvSpPr>
                <a:spLocks noChangeShapeType="1"/>
              </p:cNvSpPr>
              <p:nvPr/>
            </p:nvSpPr>
            <p:spPr bwMode="auto">
              <a:xfrm>
                <a:off x="2154" y="2699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43" name="Text Box 80"/>
              <p:cNvSpPr txBox="1">
                <a:spLocks noChangeArrowheads="1"/>
              </p:cNvSpPr>
              <p:nvPr/>
            </p:nvSpPr>
            <p:spPr bwMode="auto">
              <a:xfrm>
                <a:off x="1802" y="2751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  <a:endParaRPr lang="th-TH" sz="2000"/>
              </a:p>
            </p:txBody>
          </p:sp>
          <p:sp>
            <p:nvSpPr>
              <p:cNvPr id="23644" name="Line 81"/>
              <p:cNvSpPr>
                <a:spLocks noChangeShapeType="1"/>
              </p:cNvSpPr>
              <p:nvPr/>
            </p:nvSpPr>
            <p:spPr bwMode="auto">
              <a:xfrm flipH="1">
                <a:off x="1958" y="2692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33" name="AutoShape 200"/>
            <p:cNvSpPr>
              <a:spLocks noChangeArrowheads="1"/>
            </p:cNvSpPr>
            <p:nvPr/>
          </p:nvSpPr>
          <p:spPr bwMode="auto">
            <a:xfrm>
              <a:off x="1268" y="2117"/>
              <a:ext cx="248" cy="222"/>
            </a:xfrm>
            <a:prstGeom prst="rightArrow">
              <a:avLst>
                <a:gd name="adj1" fmla="val 50000"/>
                <a:gd name="adj2" fmla="val 279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" name="Group 246"/>
          <p:cNvGrpSpPr>
            <a:grpSpLocks/>
          </p:cNvGrpSpPr>
          <p:nvPr/>
        </p:nvGrpSpPr>
        <p:grpSpPr bwMode="auto">
          <a:xfrm>
            <a:off x="4151313" y="3070225"/>
            <a:ext cx="1949450" cy="1185863"/>
            <a:chOff x="2615" y="1934"/>
            <a:chExt cx="1228" cy="747"/>
          </a:xfrm>
        </p:grpSpPr>
        <p:grpSp>
          <p:nvGrpSpPr>
            <p:cNvPr id="23619" name="Group 202"/>
            <p:cNvGrpSpPr>
              <a:grpSpLocks/>
            </p:cNvGrpSpPr>
            <p:nvPr/>
          </p:nvGrpSpPr>
          <p:grpSpPr bwMode="auto">
            <a:xfrm>
              <a:off x="2859" y="1934"/>
              <a:ext cx="984" cy="747"/>
              <a:chOff x="2539" y="2050"/>
              <a:chExt cx="984" cy="747"/>
            </a:xfrm>
          </p:grpSpPr>
          <p:sp>
            <p:nvSpPr>
              <p:cNvPr id="23621" name="Text Box 84"/>
              <p:cNvSpPr txBox="1">
                <a:spLocks noChangeArrowheads="1"/>
              </p:cNvSpPr>
              <p:nvPr/>
            </p:nvSpPr>
            <p:spPr bwMode="auto">
              <a:xfrm>
                <a:off x="2921" y="2050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3</a:t>
                </a:r>
                <a:endParaRPr lang="th-TH" sz="2000"/>
              </a:p>
            </p:txBody>
          </p:sp>
          <p:sp>
            <p:nvSpPr>
              <p:cNvPr id="23622" name="Text Box 88"/>
              <p:cNvSpPr txBox="1">
                <a:spLocks noChangeArrowheads="1"/>
              </p:cNvSpPr>
              <p:nvPr/>
            </p:nvSpPr>
            <p:spPr bwMode="auto">
              <a:xfrm>
                <a:off x="3116" y="2298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  <a:endParaRPr lang="th-TH" sz="2000"/>
              </a:p>
            </p:txBody>
          </p:sp>
          <p:sp>
            <p:nvSpPr>
              <p:cNvPr id="23623" name="Line 89"/>
              <p:cNvSpPr>
                <a:spLocks noChangeShapeType="1"/>
              </p:cNvSpPr>
              <p:nvPr/>
            </p:nvSpPr>
            <p:spPr bwMode="auto">
              <a:xfrm>
                <a:off x="3085" y="2247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4" name="Text Box 90"/>
              <p:cNvSpPr txBox="1">
                <a:spLocks noChangeArrowheads="1"/>
              </p:cNvSpPr>
              <p:nvPr/>
            </p:nvSpPr>
            <p:spPr bwMode="auto">
              <a:xfrm>
                <a:off x="3311" y="2546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8</a:t>
                </a:r>
                <a:endParaRPr lang="th-TH" sz="2000"/>
              </a:p>
            </p:txBody>
          </p:sp>
          <p:sp>
            <p:nvSpPr>
              <p:cNvPr id="23625" name="Line 91"/>
              <p:cNvSpPr>
                <a:spLocks noChangeShapeType="1"/>
              </p:cNvSpPr>
              <p:nvPr/>
            </p:nvSpPr>
            <p:spPr bwMode="auto">
              <a:xfrm>
                <a:off x="3280" y="2495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6" name="Text Box 92"/>
              <p:cNvSpPr txBox="1">
                <a:spLocks noChangeArrowheads="1"/>
              </p:cNvSpPr>
              <p:nvPr/>
            </p:nvSpPr>
            <p:spPr bwMode="auto">
              <a:xfrm>
                <a:off x="2928" y="2547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  <a:endParaRPr lang="th-TH" sz="2000"/>
              </a:p>
            </p:txBody>
          </p:sp>
          <p:sp>
            <p:nvSpPr>
              <p:cNvPr id="23627" name="Line 93"/>
              <p:cNvSpPr>
                <a:spLocks noChangeShapeType="1"/>
              </p:cNvSpPr>
              <p:nvPr/>
            </p:nvSpPr>
            <p:spPr bwMode="auto">
              <a:xfrm flipH="1">
                <a:off x="3084" y="2488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28" name="Text Box 95"/>
              <p:cNvSpPr txBox="1">
                <a:spLocks noChangeArrowheads="1"/>
              </p:cNvSpPr>
              <p:nvPr/>
            </p:nvSpPr>
            <p:spPr bwMode="auto">
              <a:xfrm>
                <a:off x="2718" y="2290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2</a:t>
                </a:r>
                <a:endParaRPr lang="th-TH" sz="2000"/>
              </a:p>
            </p:txBody>
          </p:sp>
          <p:sp>
            <p:nvSpPr>
              <p:cNvPr id="23629" name="Text Box 97"/>
              <p:cNvSpPr txBox="1">
                <a:spLocks noChangeArrowheads="1"/>
              </p:cNvSpPr>
              <p:nvPr/>
            </p:nvSpPr>
            <p:spPr bwMode="auto">
              <a:xfrm>
                <a:off x="2539" y="2529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</a:t>
                </a:r>
                <a:endParaRPr lang="th-TH" sz="2000"/>
              </a:p>
            </p:txBody>
          </p:sp>
          <p:sp>
            <p:nvSpPr>
              <p:cNvPr id="23630" name="Line 98"/>
              <p:cNvSpPr>
                <a:spLocks noChangeShapeType="1"/>
              </p:cNvSpPr>
              <p:nvPr/>
            </p:nvSpPr>
            <p:spPr bwMode="auto">
              <a:xfrm flipH="1">
                <a:off x="2695" y="2470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31" name="Line 99"/>
              <p:cNvSpPr>
                <a:spLocks noChangeShapeType="1"/>
              </p:cNvSpPr>
              <p:nvPr/>
            </p:nvSpPr>
            <p:spPr bwMode="auto">
              <a:xfrm flipH="1">
                <a:off x="2889" y="2248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20" name="AutoShape 216"/>
            <p:cNvSpPr>
              <a:spLocks noChangeArrowheads="1"/>
            </p:cNvSpPr>
            <p:nvPr/>
          </p:nvSpPr>
          <p:spPr bwMode="auto">
            <a:xfrm>
              <a:off x="2615" y="2134"/>
              <a:ext cx="248" cy="222"/>
            </a:xfrm>
            <a:prstGeom prst="rightArrow">
              <a:avLst>
                <a:gd name="adj1" fmla="val 50000"/>
                <a:gd name="adj2" fmla="val 279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93850" name="Rectangle 218"/>
          <p:cNvSpPr>
            <a:spLocks noChangeArrowheads="1"/>
          </p:cNvSpPr>
          <p:nvPr/>
        </p:nvSpPr>
        <p:spPr bwMode="auto">
          <a:xfrm>
            <a:off x="2544763" y="5514975"/>
            <a:ext cx="350837" cy="379413"/>
          </a:xfrm>
          <a:prstGeom prst="rect">
            <a:avLst/>
          </a:prstGeom>
          <a:solidFill>
            <a:srgbClr val="FF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93851" name="Rectangle 219"/>
          <p:cNvSpPr>
            <a:spLocks noChangeArrowheads="1"/>
          </p:cNvSpPr>
          <p:nvPr/>
        </p:nvSpPr>
        <p:spPr bwMode="auto">
          <a:xfrm>
            <a:off x="4795838" y="5529263"/>
            <a:ext cx="350837" cy="379412"/>
          </a:xfrm>
          <a:prstGeom prst="rect">
            <a:avLst/>
          </a:prstGeom>
          <a:solidFill>
            <a:srgbClr val="FF66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248"/>
          <p:cNvGrpSpPr>
            <a:grpSpLocks/>
          </p:cNvGrpSpPr>
          <p:nvPr/>
        </p:nvGrpSpPr>
        <p:grpSpPr bwMode="auto">
          <a:xfrm>
            <a:off x="3008313" y="4741863"/>
            <a:ext cx="2778125" cy="1944687"/>
            <a:chOff x="1895" y="2987"/>
            <a:chExt cx="1750" cy="1225"/>
          </a:xfrm>
        </p:grpSpPr>
        <p:grpSp>
          <p:nvGrpSpPr>
            <p:cNvPr id="23602" name="Group 244"/>
            <p:cNvGrpSpPr>
              <a:grpSpLocks/>
            </p:cNvGrpSpPr>
            <p:nvPr/>
          </p:nvGrpSpPr>
          <p:grpSpPr bwMode="auto">
            <a:xfrm>
              <a:off x="2248" y="2987"/>
              <a:ext cx="1397" cy="1225"/>
              <a:chOff x="2248" y="2987"/>
              <a:chExt cx="1397" cy="1225"/>
            </a:xfrm>
          </p:grpSpPr>
          <p:sp>
            <p:nvSpPr>
              <p:cNvPr id="23604" name="Text Box 133"/>
              <p:cNvSpPr txBox="1">
                <a:spLocks noChangeArrowheads="1"/>
              </p:cNvSpPr>
              <p:nvPr/>
            </p:nvSpPr>
            <p:spPr bwMode="auto">
              <a:xfrm>
                <a:off x="2630" y="2987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3</a:t>
                </a:r>
                <a:endParaRPr lang="th-TH" sz="2000"/>
              </a:p>
            </p:txBody>
          </p:sp>
          <p:sp>
            <p:nvSpPr>
              <p:cNvPr id="23605" name="Text Box 134"/>
              <p:cNvSpPr txBox="1">
                <a:spLocks noChangeArrowheads="1"/>
              </p:cNvSpPr>
              <p:nvPr/>
            </p:nvSpPr>
            <p:spPr bwMode="auto">
              <a:xfrm>
                <a:off x="2825" y="3235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  <a:endParaRPr lang="th-TH" sz="2000"/>
              </a:p>
            </p:txBody>
          </p:sp>
          <p:sp>
            <p:nvSpPr>
              <p:cNvPr id="23606" name="Line 135"/>
              <p:cNvSpPr>
                <a:spLocks noChangeShapeType="1"/>
              </p:cNvSpPr>
              <p:nvPr/>
            </p:nvSpPr>
            <p:spPr bwMode="auto">
              <a:xfrm>
                <a:off x="2794" y="3184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7" name="Text Box 136"/>
              <p:cNvSpPr txBox="1">
                <a:spLocks noChangeArrowheads="1"/>
              </p:cNvSpPr>
              <p:nvPr/>
            </p:nvSpPr>
            <p:spPr bwMode="auto">
              <a:xfrm>
                <a:off x="3020" y="3483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8</a:t>
                </a:r>
                <a:endParaRPr lang="th-TH" sz="2000"/>
              </a:p>
            </p:txBody>
          </p:sp>
          <p:sp>
            <p:nvSpPr>
              <p:cNvPr id="23608" name="Line 137"/>
              <p:cNvSpPr>
                <a:spLocks noChangeShapeType="1"/>
              </p:cNvSpPr>
              <p:nvPr/>
            </p:nvSpPr>
            <p:spPr bwMode="auto">
              <a:xfrm>
                <a:off x="2989" y="3432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9" name="Text Box 138"/>
              <p:cNvSpPr txBox="1">
                <a:spLocks noChangeArrowheads="1"/>
              </p:cNvSpPr>
              <p:nvPr/>
            </p:nvSpPr>
            <p:spPr bwMode="auto">
              <a:xfrm>
                <a:off x="2637" y="3484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  <a:endParaRPr lang="th-TH" sz="2000"/>
              </a:p>
            </p:txBody>
          </p:sp>
          <p:sp>
            <p:nvSpPr>
              <p:cNvPr id="23610" name="Line 139"/>
              <p:cNvSpPr>
                <a:spLocks noChangeShapeType="1"/>
              </p:cNvSpPr>
              <p:nvPr/>
            </p:nvSpPr>
            <p:spPr bwMode="auto">
              <a:xfrm flipH="1">
                <a:off x="2793" y="3425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1" name="Text Box 140"/>
              <p:cNvSpPr txBox="1">
                <a:spLocks noChangeArrowheads="1"/>
              </p:cNvSpPr>
              <p:nvPr/>
            </p:nvSpPr>
            <p:spPr bwMode="auto">
              <a:xfrm>
                <a:off x="2427" y="3227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2</a:t>
                </a:r>
                <a:endParaRPr lang="th-TH" sz="2000"/>
              </a:p>
            </p:txBody>
          </p:sp>
          <p:sp>
            <p:nvSpPr>
              <p:cNvPr id="23612" name="Text Box 141"/>
              <p:cNvSpPr txBox="1">
                <a:spLocks noChangeArrowheads="1"/>
              </p:cNvSpPr>
              <p:nvPr/>
            </p:nvSpPr>
            <p:spPr bwMode="auto">
              <a:xfrm>
                <a:off x="2248" y="3466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</a:t>
                </a:r>
                <a:endParaRPr lang="th-TH" sz="2000"/>
              </a:p>
            </p:txBody>
          </p:sp>
          <p:sp>
            <p:nvSpPr>
              <p:cNvPr id="23613" name="Line 142"/>
              <p:cNvSpPr>
                <a:spLocks noChangeShapeType="1"/>
              </p:cNvSpPr>
              <p:nvPr/>
            </p:nvSpPr>
            <p:spPr bwMode="auto">
              <a:xfrm flipH="1">
                <a:off x="2404" y="3407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4" name="Line 143"/>
              <p:cNvSpPr>
                <a:spLocks noChangeShapeType="1"/>
              </p:cNvSpPr>
              <p:nvPr/>
            </p:nvSpPr>
            <p:spPr bwMode="auto">
              <a:xfrm flipH="1">
                <a:off x="2598" y="3185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5" name="Text Box 144"/>
              <p:cNvSpPr txBox="1">
                <a:spLocks noChangeArrowheads="1"/>
              </p:cNvSpPr>
              <p:nvPr/>
            </p:nvSpPr>
            <p:spPr bwMode="auto">
              <a:xfrm>
                <a:off x="3125" y="3713"/>
                <a:ext cx="3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14</a:t>
                </a:r>
                <a:endParaRPr lang="th-TH" sz="2000"/>
              </a:p>
            </p:txBody>
          </p:sp>
          <p:sp>
            <p:nvSpPr>
              <p:cNvPr id="23616" name="Line 145"/>
              <p:cNvSpPr>
                <a:spLocks noChangeShapeType="1"/>
              </p:cNvSpPr>
              <p:nvPr/>
            </p:nvSpPr>
            <p:spPr bwMode="auto">
              <a:xfrm>
                <a:off x="3157" y="3662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17" name="Text Box 148"/>
              <p:cNvSpPr txBox="1">
                <a:spLocks noChangeArrowheads="1"/>
              </p:cNvSpPr>
              <p:nvPr/>
            </p:nvSpPr>
            <p:spPr bwMode="auto">
              <a:xfrm>
                <a:off x="3337" y="3962"/>
                <a:ext cx="3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15</a:t>
                </a:r>
                <a:endParaRPr lang="th-TH" sz="2000"/>
              </a:p>
            </p:txBody>
          </p:sp>
          <p:sp>
            <p:nvSpPr>
              <p:cNvPr id="23618" name="Line 149"/>
              <p:cNvSpPr>
                <a:spLocks noChangeShapeType="1"/>
              </p:cNvSpPr>
              <p:nvPr/>
            </p:nvSpPr>
            <p:spPr bwMode="auto">
              <a:xfrm>
                <a:off x="3369" y="3911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603" name="AutoShape 242"/>
            <p:cNvSpPr>
              <a:spLocks noChangeArrowheads="1"/>
            </p:cNvSpPr>
            <p:nvPr/>
          </p:nvSpPr>
          <p:spPr bwMode="auto">
            <a:xfrm>
              <a:off x="1895" y="3207"/>
              <a:ext cx="248" cy="222"/>
            </a:xfrm>
            <a:prstGeom prst="rightArrow">
              <a:avLst>
                <a:gd name="adj1" fmla="val 50000"/>
                <a:gd name="adj2" fmla="val 279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249"/>
          <p:cNvGrpSpPr>
            <a:grpSpLocks/>
          </p:cNvGrpSpPr>
          <p:nvPr/>
        </p:nvGrpSpPr>
        <p:grpSpPr bwMode="auto">
          <a:xfrm>
            <a:off x="5400675" y="4811713"/>
            <a:ext cx="2355850" cy="1622425"/>
            <a:chOff x="3402" y="3031"/>
            <a:chExt cx="1484" cy="1022"/>
          </a:xfrm>
        </p:grpSpPr>
        <p:grpSp>
          <p:nvGrpSpPr>
            <p:cNvPr id="23585" name="Group 245"/>
            <p:cNvGrpSpPr>
              <a:grpSpLocks/>
            </p:cNvGrpSpPr>
            <p:nvPr/>
          </p:nvGrpSpPr>
          <p:grpSpPr bwMode="auto">
            <a:xfrm>
              <a:off x="3657" y="3031"/>
              <a:ext cx="1229" cy="1022"/>
              <a:chOff x="3657" y="3031"/>
              <a:chExt cx="1229" cy="1022"/>
            </a:xfrm>
          </p:grpSpPr>
          <p:sp>
            <p:nvSpPr>
              <p:cNvPr id="23587" name="Text Box 151"/>
              <p:cNvSpPr txBox="1">
                <a:spLocks noChangeArrowheads="1"/>
              </p:cNvSpPr>
              <p:nvPr/>
            </p:nvSpPr>
            <p:spPr bwMode="auto">
              <a:xfrm>
                <a:off x="4039" y="3031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3</a:t>
                </a:r>
                <a:endParaRPr lang="th-TH" sz="2000"/>
              </a:p>
            </p:txBody>
          </p:sp>
          <p:sp>
            <p:nvSpPr>
              <p:cNvPr id="23588" name="Text Box 152"/>
              <p:cNvSpPr txBox="1">
                <a:spLocks noChangeArrowheads="1"/>
              </p:cNvSpPr>
              <p:nvPr/>
            </p:nvSpPr>
            <p:spPr bwMode="auto">
              <a:xfrm>
                <a:off x="4234" y="3279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6</a:t>
                </a:r>
                <a:endParaRPr lang="th-TH" sz="2000"/>
              </a:p>
            </p:txBody>
          </p:sp>
          <p:sp>
            <p:nvSpPr>
              <p:cNvPr id="23589" name="Line 153"/>
              <p:cNvSpPr>
                <a:spLocks noChangeShapeType="1"/>
              </p:cNvSpPr>
              <p:nvPr/>
            </p:nvSpPr>
            <p:spPr bwMode="auto">
              <a:xfrm>
                <a:off x="4203" y="3228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Line 155"/>
              <p:cNvSpPr>
                <a:spLocks noChangeShapeType="1"/>
              </p:cNvSpPr>
              <p:nvPr/>
            </p:nvSpPr>
            <p:spPr bwMode="auto">
              <a:xfrm>
                <a:off x="4398" y="3476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1" name="Text Box 156"/>
              <p:cNvSpPr txBox="1">
                <a:spLocks noChangeArrowheads="1"/>
              </p:cNvSpPr>
              <p:nvPr/>
            </p:nvSpPr>
            <p:spPr bwMode="auto">
              <a:xfrm>
                <a:off x="4046" y="3528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4</a:t>
                </a:r>
                <a:endParaRPr lang="th-TH" sz="2000"/>
              </a:p>
            </p:txBody>
          </p:sp>
          <p:sp>
            <p:nvSpPr>
              <p:cNvPr id="23592" name="Line 157"/>
              <p:cNvSpPr>
                <a:spLocks noChangeShapeType="1"/>
              </p:cNvSpPr>
              <p:nvPr/>
            </p:nvSpPr>
            <p:spPr bwMode="auto">
              <a:xfrm flipH="1">
                <a:off x="4202" y="3469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3" name="Text Box 158"/>
              <p:cNvSpPr txBox="1">
                <a:spLocks noChangeArrowheads="1"/>
              </p:cNvSpPr>
              <p:nvPr/>
            </p:nvSpPr>
            <p:spPr bwMode="auto">
              <a:xfrm>
                <a:off x="3836" y="3271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2</a:t>
                </a:r>
                <a:endParaRPr lang="th-TH" sz="2000"/>
              </a:p>
            </p:txBody>
          </p:sp>
          <p:sp>
            <p:nvSpPr>
              <p:cNvPr id="23594" name="Text Box 159"/>
              <p:cNvSpPr txBox="1">
                <a:spLocks noChangeArrowheads="1"/>
              </p:cNvSpPr>
              <p:nvPr/>
            </p:nvSpPr>
            <p:spPr bwMode="auto">
              <a:xfrm>
                <a:off x="3657" y="3510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</a:t>
                </a:r>
                <a:endParaRPr lang="th-TH" sz="2000"/>
              </a:p>
            </p:txBody>
          </p:sp>
          <p:sp>
            <p:nvSpPr>
              <p:cNvPr id="23595" name="Line 160"/>
              <p:cNvSpPr>
                <a:spLocks noChangeShapeType="1"/>
              </p:cNvSpPr>
              <p:nvPr/>
            </p:nvSpPr>
            <p:spPr bwMode="auto">
              <a:xfrm flipH="1">
                <a:off x="3813" y="3451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6" name="Line 161"/>
              <p:cNvSpPr>
                <a:spLocks noChangeShapeType="1"/>
              </p:cNvSpPr>
              <p:nvPr/>
            </p:nvSpPr>
            <p:spPr bwMode="auto">
              <a:xfrm flipH="1">
                <a:off x="4007" y="3229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Text Box 162"/>
              <p:cNvSpPr txBox="1">
                <a:spLocks noChangeArrowheads="1"/>
              </p:cNvSpPr>
              <p:nvPr/>
            </p:nvSpPr>
            <p:spPr bwMode="auto">
              <a:xfrm>
                <a:off x="4366" y="3554"/>
                <a:ext cx="3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14</a:t>
                </a:r>
                <a:endParaRPr lang="th-TH" sz="2000"/>
              </a:p>
            </p:txBody>
          </p:sp>
          <p:sp>
            <p:nvSpPr>
              <p:cNvPr id="23598" name="Text Box 164"/>
              <p:cNvSpPr txBox="1">
                <a:spLocks noChangeArrowheads="1"/>
              </p:cNvSpPr>
              <p:nvPr/>
            </p:nvSpPr>
            <p:spPr bwMode="auto">
              <a:xfrm>
                <a:off x="4578" y="3803"/>
                <a:ext cx="30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15</a:t>
                </a:r>
                <a:endParaRPr lang="th-TH" sz="2000"/>
              </a:p>
            </p:txBody>
          </p:sp>
          <p:sp>
            <p:nvSpPr>
              <p:cNvPr id="23599" name="Line 165"/>
              <p:cNvSpPr>
                <a:spLocks noChangeShapeType="1"/>
              </p:cNvSpPr>
              <p:nvPr/>
            </p:nvSpPr>
            <p:spPr bwMode="auto">
              <a:xfrm>
                <a:off x="4610" y="3752"/>
                <a:ext cx="98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0" name="Text Box 166"/>
              <p:cNvSpPr txBox="1">
                <a:spLocks noChangeArrowheads="1"/>
              </p:cNvSpPr>
              <p:nvPr/>
            </p:nvSpPr>
            <p:spPr bwMode="auto">
              <a:xfrm>
                <a:off x="4188" y="3803"/>
                <a:ext cx="21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/>
                  <a:t>8</a:t>
                </a:r>
                <a:endParaRPr lang="th-TH" sz="2000"/>
              </a:p>
            </p:txBody>
          </p:sp>
          <p:sp>
            <p:nvSpPr>
              <p:cNvPr id="23601" name="Line 167"/>
              <p:cNvSpPr>
                <a:spLocks noChangeShapeType="1"/>
              </p:cNvSpPr>
              <p:nvPr/>
            </p:nvSpPr>
            <p:spPr bwMode="auto">
              <a:xfrm flipH="1">
                <a:off x="4344" y="3744"/>
                <a:ext cx="80" cy="1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86" name="AutoShape 243"/>
            <p:cNvSpPr>
              <a:spLocks noChangeArrowheads="1"/>
            </p:cNvSpPr>
            <p:nvPr/>
          </p:nvSpPr>
          <p:spPr bwMode="auto">
            <a:xfrm>
              <a:off x="3402" y="3234"/>
              <a:ext cx="248" cy="222"/>
            </a:xfrm>
            <a:prstGeom prst="rightArrow">
              <a:avLst>
                <a:gd name="adj1" fmla="val 50000"/>
                <a:gd name="adj2" fmla="val 2792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9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93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9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9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9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9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093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93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09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093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093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09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93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093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853" grpId="0" animBg="1"/>
      <p:bldP spid="1093816" grpId="0" animBg="1"/>
      <p:bldP spid="1093800" grpId="0" animBg="1"/>
      <p:bldP spid="1093637" grpId="0"/>
      <p:bldP spid="1093638" grpId="0"/>
      <p:bldP spid="1093648" grpId="0" animBg="1"/>
      <p:bldP spid="1093675" grpId="0" animBg="1"/>
      <p:bldP spid="1093696" grpId="0" animBg="1"/>
      <p:bldP spid="1093709" grpId="0" animBg="1"/>
      <p:bldP spid="1093714" grpId="0" animBg="1"/>
      <p:bldP spid="1093806" grpId="0" animBg="1"/>
      <p:bldP spid="1093807" grpId="0" animBg="1"/>
      <p:bldP spid="1093808" grpId="0" animBg="1"/>
      <p:bldP spid="1093828" grpId="0" animBg="1"/>
      <p:bldP spid="1093829" grpId="0" animBg="1"/>
      <p:bldP spid="1093850" grpId="0" animBg="1"/>
      <p:bldP spid="109385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33450"/>
            <a:ext cx="8153400" cy="5105400"/>
          </a:xfrm>
        </p:spPr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AVL tree is a Binary Search Tree with height constraint.</a:t>
            </a:r>
            <a:endParaRPr lang="th-TH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It is proven tha</a:t>
            </a:r>
            <a:r>
              <a:rPr lang="en-US" dirty="0" smtClean="0"/>
              <a:t>t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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log</a:t>
            </a:r>
            <a:r>
              <a:rPr lang="en-US" baseline="-25000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th-TH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    </a:t>
            </a:r>
            <a:r>
              <a:rPr lang="en-US" i="1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h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 &lt;</a:t>
            </a:r>
            <a:r>
              <a:rPr lang="th-TH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1.44 log</a:t>
            </a:r>
            <a:r>
              <a:rPr lang="en-US" baseline="-25000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solidFill>
                  <a:srgbClr val="000066"/>
                </a:solidFill>
                <a:latin typeface="Times New Roman" pitchFamily="18" charset="0"/>
                <a:sym typeface="Symbol" pitchFamily="18" charset="2"/>
              </a:rPr>
              <a:t>n</a:t>
            </a:r>
            <a:endParaRPr lang="th-TH" dirty="0" smtClean="0">
              <a:solidFill>
                <a:srgbClr val="000066"/>
              </a:solidFill>
              <a:latin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Each node stores its height.</a:t>
            </a:r>
            <a:endParaRPr lang="th-TH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Insert/remove</a:t>
            </a:r>
            <a:r>
              <a:rPr lang="en-US" dirty="0" smtClean="0"/>
              <a:t>,</a:t>
            </a:r>
            <a:r>
              <a:rPr lang="th-TH" dirty="0" smtClean="0"/>
              <a:t> </a:t>
            </a:r>
            <a:r>
              <a:rPr lang="en-US" dirty="0" smtClean="0"/>
              <a:t>then rebalance</a:t>
            </a:r>
            <a:endParaRPr lang="th-TH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Rebalance </a:t>
            </a:r>
            <a:r>
              <a:rPr lang="en-US" dirty="0" smtClean="0"/>
              <a:t>= rotation</a:t>
            </a:r>
            <a:endParaRPr lang="th-TH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Add, remove, search take</a:t>
            </a:r>
            <a:r>
              <a:rPr lang="th-TH" dirty="0" smtClean="0"/>
              <a:t> </a:t>
            </a:r>
            <a:r>
              <a:rPr lang="en-US" dirty="0" smtClean="0">
                <a:latin typeface="Times New Roman" pitchFamily="18" charset="0"/>
              </a:rPr>
              <a:t>O(log </a:t>
            </a:r>
            <a:r>
              <a:rPr lang="en-US" i="1" dirty="0" smtClean="0">
                <a:latin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</a:rPr>
              <a:t>)</a:t>
            </a:r>
            <a:endParaRPr lang="th-TH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0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0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0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90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90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90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056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auto">
          <a:xfrm>
            <a:off x="5471410" y="2758189"/>
            <a:ext cx="2788170" cy="1843791"/>
          </a:xfrm>
          <a:prstGeom prst="rect">
            <a:avLst/>
          </a:prstGeom>
          <a:solidFill>
            <a:schemeClr val="accent1">
              <a:alpha val="47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Tahoma" pitchFamily="34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ahoma" pitchFamily="34" charset="0"/>
              </a:rPr>
              <a:t>AVL Tree</a:t>
            </a:r>
            <a:endParaRPr lang="th-TH" dirty="0" smtClean="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99125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730771" y="1633928"/>
            <a:ext cx="7772400" cy="416726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AVL </a:t>
            </a:r>
            <a:r>
              <a:rPr lang="th-TH" dirty="0" smtClean="0"/>
              <a:t>= </a:t>
            </a:r>
            <a:r>
              <a:rPr lang="en-US" dirty="0" smtClean="0"/>
              <a:t>Binary Search Tress </a:t>
            </a:r>
            <a:r>
              <a:rPr lang="th-TH" dirty="0" smtClean="0"/>
              <a:t>+ </a:t>
            </a:r>
            <a:r>
              <a:rPr lang="en-US" dirty="0" smtClean="0"/>
              <a:t>Rule on height</a:t>
            </a:r>
            <a:endParaRPr lang="th-TH" dirty="0" smtClean="0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1057978" y="3196912"/>
            <a:ext cx="4321175" cy="2016125"/>
            <a:chOff x="657" y="1570"/>
            <a:chExt cx="2722" cy="1270"/>
          </a:xfrm>
        </p:grpSpPr>
        <p:sp>
          <p:nvSpPr>
            <p:cNvPr id="1040" name="Line 9"/>
            <p:cNvSpPr>
              <a:spLocks noChangeShapeType="1"/>
            </p:cNvSpPr>
            <p:nvPr/>
          </p:nvSpPr>
          <p:spPr bwMode="auto">
            <a:xfrm flipH="1">
              <a:off x="2971" y="1570"/>
              <a:ext cx="0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10"/>
            <p:cNvSpPr>
              <a:spLocks noChangeShapeType="1"/>
            </p:cNvSpPr>
            <p:nvPr/>
          </p:nvSpPr>
          <p:spPr bwMode="auto">
            <a:xfrm>
              <a:off x="975" y="1570"/>
              <a:ext cx="0" cy="99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Text Box 11"/>
            <p:cNvSpPr txBox="1">
              <a:spLocks noChangeArrowheads="1"/>
            </p:cNvSpPr>
            <p:nvPr/>
          </p:nvSpPr>
          <p:spPr bwMode="auto">
            <a:xfrm>
              <a:off x="657" y="1796"/>
              <a:ext cx="36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200" b="0" i="1" dirty="0" err="1">
                  <a:latin typeface="Times New Roman" pitchFamily="18" charset="0"/>
                </a:rPr>
                <a:t>h</a:t>
              </a:r>
              <a:r>
                <a:rPr lang="en-US" sz="3200" b="0" i="1" baseline="-25000" dirty="0" err="1">
                  <a:latin typeface="Times New Roman" pitchFamily="18" charset="0"/>
                </a:rPr>
                <a:t>L</a:t>
              </a:r>
              <a:endParaRPr lang="th-TH" sz="3200" b="0" i="1" dirty="0">
                <a:latin typeface="Times New Roman" pitchFamily="18" charset="0"/>
              </a:endParaRPr>
            </a:p>
          </p:txBody>
        </p:sp>
        <p:sp>
          <p:nvSpPr>
            <p:cNvPr id="1043" name="Text Box 12"/>
            <p:cNvSpPr txBox="1">
              <a:spLocks noChangeArrowheads="1"/>
            </p:cNvSpPr>
            <p:nvPr/>
          </p:nvSpPr>
          <p:spPr bwMode="auto">
            <a:xfrm>
              <a:off x="3016" y="2024"/>
              <a:ext cx="36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3200" b="0" i="1">
                  <a:latin typeface="Times New Roman" pitchFamily="18" charset="0"/>
                </a:rPr>
                <a:t>h</a:t>
              </a:r>
              <a:r>
                <a:rPr lang="en-US" sz="3200" b="0" i="1" baseline="-25000">
                  <a:latin typeface="Times New Roman" pitchFamily="18" charset="0"/>
                </a:rPr>
                <a:t>R</a:t>
              </a:r>
              <a:endParaRPr lang="th-TH" sz="3200" b="0" i="1">
                <a:latin typeface="Times New Roman" pitchFamily="18" charset="0"/>
              </a:endParaRPr>
            </a:p>
          </p:txBody>
        </p:sp>
      </p:grpSp>
      <p:graphicFrame>
        <p:nvGraphicFramePr>
          <p:cNvPr id="991246" name="Object 1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5739515" y="3557275"/>
          <a:ext cx="2316163" cy="827087"/>
        </p:xfrm>
        <a:graphic>
          <a:graphicData uri="http://schemas.openxmlformats.org/presentationml/2006/ole">
            <p:oleObj spid="_x0000_s1028" name="Equation" r:id="rId4" imgW="710891" imgH="253890" progId="">
              <p:embed/>
            </p:oleObj>
          </a:graphicData>
        </a:graphic>
      </p:graphicFrame>
      <p:sp>
        <p:nvSpPr>
          <p:cNvPr id="991248" name="Text Box 16"/>
          <p:cNvSpPr txBox="1">
            <a:spLocks noChangeArrowheads="1"/>
          </p:cNvSpPr>
          <p:nvPr/>
        </p:nvSpPr>
        <p:spPr bwMode="auto">
          <a:xfrm>
            <a:off x="1730219" y="738813"/>
            <a:ext cx="547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 dirty="0">
                <a:solidFill>
                  <a:srgbClr val="FF3300"/>
                </a:solidFill>
                <a:latin typeface="Tahoma" pitchFamily="34" charset="0"/>
              </a:rPr>
              <a:t>AVL</a:t>
            </a:r>
            <a:r>
              <a:rPr lang="en-US" sz="2800" b="0" dirty="0">
                <a:latin typeface="Tahoma" pitchFamily="34" charset="0"/>
              </a:rPr>
              <a:t> : </a:t>
            </a:r>
            <a:r>
              <a:rPr lang="en-US" sz="2800" b="0" dirty="0" err="1">
                <a:solidFill>
                  <a:srgbClr val="FF3300"/>
                </a:solidFill>
                <a:latin typeface="Tahoma" pitchFamily="34" charset="0"/>
              </a:rPr>
              <a:t>A</a:t>
            </a:r>
            <a:r>
              <a:rPr lang="en-US" sz="2800" b="0" dirty="0" err="1">
                <a:solidFill>
                  <a:schemeClr val="tx2"/>
                </a:solidFill>
                <a:latin typeface="Tahoma" pitchFamily="34" charset="0"/>
              </a:rPr>
              <a:t>delson</a:t>
            </a:r>
            <a:r>
              <a:rPr lang="th-TH" sz="2800" b="0" dirty="0">
                <a:solidFill>
                  <a:schemeClr val="tx2"/>
                </a:solidFill>
                <a:latin typeface="Tahoma" pitchFamily="34" charset="0"/>
              </a:rPr>
              <a:t>-</a:t>
            </a:r>
            <a:r>
              <a:rPr lang="en-US" sz="2800" b="0" dirty="0" err="1">
                <a:solidFill>
                  <a:srgbClr val="FF3300"/>
                </a:solidFill>
                <a:latin typeface="Tahoma" pitchFamily="34" charset="0"/>
              </a:rPr>
              <a:t>V</a:t>
            </a:r>
            <a:r>
              <a:rPr lang="en-US" sz="2800" b="0" dirty="0" err="1">
                <a:solidFill>
                  <a:schemeClr val="tx2"/>
                </a:solidFill>
                <a:latin typeface="Tahoma" pitchFamily="34" charset="0"/>
              </a:rPr>
              <a:t>elskii</a:t>
            </a:r>
            <a:r>
              <a:rPr lang="en-US" sz="2800" b="0" dirty="0">
                <a:solidFill>
                  <a:schemeClr val="tx2"/>
                </a:solidFill>
                <a:latin typeface="Tahoma" pitchFamily="34" charset="0"/>
              </a:rPr>
              <a:t> and </a:t>
            </a:r>
            <a:r>
              <a:rPr lang="en-US" sz="2800" b="0" dirty="0">
                <a:solidFill>
                  <a:srgbClr val="FF3300"/>
                </a:solidFill>
                <a:latin typeface="Tahoma" pitchFamily="34" charset="0"/>
              </a:rPr>
              <a:t>L</a:t>
            </a:r>
            <a:r>
              <a:rPr lang="en-US" sz="2800" b="0" dirty="0">
                <a:solidFill>
                  <a:schemeClr val="tx2"/>
                </a:solidFill>
                <a:latin typeface="Tahoma" pitchFamily="34" charset="0"/>
              </a:rPr>
              <a:t>andis</a:t>
            </a:r>
            <a:endParaRPr lang="th-TH" sz="2800" b="0" dirty="0">
              <a:solidFill>
                <a:schemeClr val="tx2"/>
              </a:solidFill>
              <a:latin typeface="Tahoma" pitchFamily="34" charset="0"/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1850140" y="2477775"/>
            <a:ext cx="2751138" cy="2708275"/>
            <a:chOff x="1156" y="1117"/>
            <a:chExt cx="1733" cy="1706"/>
          </a:xfrm>
        </p:grpSpPr>
        <p:grpSp>
          <p:nvGrpSpPr>
            <p:cNvPr id="1033" name="Group 19"/>
            <p:cNvGrpSpPr>
              <a:grpSpLocks/>
            </p:cNvGrpSpPr>
            <p:nvPr/>
          </p:nvGrpSpPr>
          <p:grpSpPr bwMode="auto">
            <a:xfrm>
              <a:off x="1156" y="1344"/>
              <a:ext cx="817" cy="1270"/>
              <a:chOff x="818" y="2381"/>
              <a:chExt cx="817" cy="1225"/>
            </a:xfrm>
          </p:grpSpPr>
          <p:sp>
            <p:nvSpPr>
              <p:cNvPr id="991252" name="AutoShape 20"/>
              <p:cNvSpPr>
                <a:spLocks noChangeArrowheads="1"/>
              </p:cNvSpPr>
              <p:nvPr/>
            </p:nvSpPr>
            <p:spPr bwMode="auto">
              <a:xfrm>
                <a:off x="818" y="2608"/>
                <a:ext cx="817" cy="998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shade val="6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6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70000"/>
                  </a:lnSpc>
                </a:pPr>
                <a:endParaRPr lang="th-TH" sz="2400" b="0" dirty="0">
                  <a:latin typeface="Tahoma" pitchFamily="34" charset="0"/>
                </a:endParaRPr>
              </a:p>
            </p:txBody>
          </p:sp>
          <p:sp>
            <p:nvSpPr>
              <p:cNvPr id="1039" name="Line 21"/>
              <p:cNvSpPr>
                <a:spLocks noChangeShapeType="1"/>
              </p:cNvSpPr>
              <p:nvPr/>
            </p:nvSpPr>
            <p:spPr bwMode="auto">
              <a:xfrm flipH="1">
                <a:off x="1227" y="2381"/>
                <a:ext cx="363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34" name="Group 22"/>
            <p:cNvGrpSpPr>
              <a:grpSpLocks/>
            </p:cNvGrpSpPr>
            <p:nvPr/>
          </p:nvGrpSpPr>
          <p:grpSpPr bwMode="auto">
            <a:xfrm>
              <a:off x="2027" y="1344"/>
              <a:ext cx="862" cy="1479"/>
              <a:chOff x="1689" y="2381"/>
              <a:chExt cx="862" cy="1479"/>
            </a:xfrm>
          </p:grpSpPr>
          <p:sp>
            <p:nvSpPr>
              <p:cNvPr id="991255" name="AutoShape 23"/>
              <p:cNvSpPr>
                <a:spLocks noChangeArrowheads="1"/>
              </p:cNvSpPr>
              <p:nvPr/>
            </p:nvSpPr>
            <p:spPr bwMode="auto">
              <a:xfrm>
                <a:off x="1689" y="2599"/>
                <a:ext cx="862" cy="1261"/>
              </a:xfrm>
              <a:prstGeom prst="triangle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shade val="66275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6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70000"/>
                  </a:lnSpc>
                </a:pPr>
                <a:endParaRPr lang="th-TH" sz="2400" b="0" dirty="0">
                  <a:latin typeface="Tahoma" pitchFamily="34" charset="0"/>
                </a:endParaRPr>
              </a:p>
            </p:txBody>
          </p:sp>
          <p:sp>
            <p:nvSpPr>
              <p:cNvPr id="1037" name="Line 24"/>
              <p:cNvSpPr>
                <a:spLocks noChangeShapeType="1"/>
              </p:cNvSpPr>
              <p:nvPr/>
            </p:nvSpPr>
            <p:spPr bwMode="auto">
              <a:xfrm>
                <a:off x="1726" y="2381"/>
                <a:ext cx="408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91257" name="Oval 25"/>
            <p:cNvSpPr>
              <a:spLocks noChangeArrowheads="1"/>
            </p:cNvSpPr>
            <p:nvPr/>
          </p:nvSpPr>
          <p:spPr bwMode="auto">
            <a:xfrm>
              <a:off x="1837" y="1117"/>
              <a:ext cx="337" cy="33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56078"/>
                    <a:invGamma/>
                  </a:schemeClr>
                </a:gs>
              </a:gsLst>
              <a:lin ang="27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dirty="0">
                  <a:ea typeface="+mn-ea"/>
                  <a:cs typeface="Angsana New" pitchFamily="18" charset="-34"/>
                </a:rPr>
                <a:t>e</a:t>
              </a:r>
              <a:endParaRPr lang="th-TH" sz="2400" dirty="0">
                <a:ea typeface="+mn-ea"/>
                <a:cs typeface="Angsana New" pitchFamily="18" charset="-34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561350" y="2908091"/>
            <a:ext cx="2698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each and every node, e</a:t>
            </a:r>
            <a:endParaRPr lang="th-TH" dirty="0"/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91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9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91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1250" grpId="0" build="p"/>
      <p:bldP spid="9912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AVL Tree examples</a:t>
            </a:r>
            <a:endParaRPr lang="th-TH" dirty="0" smtClean="0">
              <a:solidFill>
                <a:schemeClr val="tx1"/>
              </a:solidFill>
            </a:endParaRPr>
          </a:p>
        </p:txBody>
      </p:sp>
      <p:pic>
        <p:nvPicPr>
          <p:cNvPr id="104653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66750" y="1552575"/>
            <a:ext cx="7837488" cy="3670300"/>
          </a:xfrm>
          <a:noFill/>
        </p:spPr>
      </p:pic>
      <p:sp>
        <p:nvSpPr>
          <p:cNvPr id="1046534" name="Text Box 6"/>
          <p:cNvSpPr txBox="1">
            <a:spLocks noChangeArrowheads="1"/>
          </p:cNvSpPr>
          <p:nvPr/>
        </p:nvSpPr>
        <p:spPr bwMode="auto">
          <a:xfrm>
            <a:off x="2233535" y="5754870"/>
            <a:ext cx="496848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0" dirty="0" smtClean="0">
                <a:solidFill>
                  <a:srgbClr val="003366"/>
                </a:solidFill>
                <a:latin typeface="Tahoma" pitchFamily="34" charset="0"/>
              </a:rPr>
              <a:t>Null tree has height = -</a:t>
            </a:r>
            <a:r>
              <a:rPr lang="en-US" sz="3200" b="0" dirty="0">
                <a:solidFill>
                  <a:srgbClr val="003366"/>
                </a:solidFill>
                <a:latin typeface="Tahoma" pitchFamily="34" charset="0"/>
              </a:rPr>
              <a:t>1</a:t>
            </a:r>
            <a:endParaRPr lang="th-TH" sz="3200" b="0" dirty="0">
              <a:solidFill>
                <a:srgbClr val="003366"/>
              </a:solidFill>
              <a:latin typeface="Tahoma" pitchFamily="34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025525" y="1927225"/>
            <a:ext cx="1139825" cy="492125"/>
            <a:chOff x="1550" y="1187"/>
            <a:chExt cx="718" cy="310"/>
          </a:xfrm>
        </p:grpSpPr>
        <p:sp>
          <p:nvSpPr>
            <p:cNvPr id="8243" name="AutoShape 21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44" name="AutoShape 22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179638" y="2376488"/>
            <a:ext cx="1139825" cy="492125"/>
            <a:chOff x="1550" y="1187"/>
            <a:chExt cx="718" cy="310"/>
          </a:xfrm>
        </p:grpSpPr>
        <p:sp>
          <p:nvSpPr>
            <p:cNvPr id="8241" name="AutoShape 27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42" name="AutoShape 28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460625" y="1925638"/>
            <a:ext cx="1139825" cy="492125"/>
            <a:chOff x="1550" y="1187"/>
            <a:chExt cx="718" cy="310"/>
          </a:xfrm>
        </p:grpSpPr>
        <p:sp>
          <p:nvSpPr>
            <p:cNvPr id="8239" name="AutoShape 30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40" name="AutoShape 31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0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600450" y="2376488"/>
            <a:ext cx="1139825" cy="492125"/>
            <a:chOff x="1550" y="1187"/>
            <a:chExt cx="718" cy="310"/>
          </a:xfrm>
        </p:grpSpPr>
        <p:sp>
          <p:nvSpPr>
            <p:cNvPr id="8237" name="AutoShape 33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38" name="AutoShape 34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4572000" y="2827338"/>
            <a:ext cx="1139825" cy="492125"/>
            <a:chOff x="1550" y="1187"/>
            <a:chExt cx="718" cy="310"/>
          </a:xfrm>
        </p:grpSpPr>
        <p:sp>
          <p:nvSpPr>
            <p:cNvPr id="8235" name="AutoShape 36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36" name="AutoShape 37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4276725" y="2335213"/>
            <a:ext cx="1139825" cy="492125"/>
            <a:chOff x="1550" y="1187"/>
            <a:chExt cx="718" cy="310"/>
          </a:xfrm>
        </p:grpSpPr>
        <p:sp>
          <p:nvSpPr>
            <p:cNvPr id="8233" name="AutoShape 39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0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34" name="AutoShape 40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897313" y="1914525"/>
            <a:ext cx="1139825" cy="492125"/>
            <a:chOff x="1550" y="1187"/>
            <a:chExt cx="718" cy="310"/>
          </a:xfrm>
        </p:grpSpPr>
        <p:sp>
          <p:nvSpPr>
            <p:cNvPr id="8231" name="AutoShape 42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32" name="AutoShape 43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0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6148388" y="1928813"/>
            <a:ext cx="1139825" cy="492125"/>
            <a:chOff x="1550" y="1187"/>
            <a:chExt cx="718" cy="310"/>
          </a:xfrm>
        </p:grpSpPr>
        <p:sp>
          <p:nvSpPr>
            <p:cNvPr id="8229" name="AutoShape 45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2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30" name="AutoShape 46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1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10" name="Group 47"/>
          <p:cNvGrpSpPr>
            <a:grpSpLocks/>
          </p:cNvGrpSpPr>
          <p:nvPr/>
        </p:nvGrpSpPr>
        <p:grpSpPr bwMode="auto">
          <a:xfrm>
            <a:off x="6962775" y="4910138"/>
            <a:ext cx="1139825" cy="492125"/>
            <a:chOff x="1550" y="1187"/>
            <a:chExt cx="718" cy="310"/>
          </a:xfrm>
        </p:grpSpPr>
        <p:sp>
          <p:nvSpPr>
            <p:cNvPr id="8227" name="AutoShape 48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28" name="AutoShape 49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11" name="Group 50"/>
          <p:cNvGrpSpPr>
            <a:grpSpLocks/>
          </p:cNvGrpSpPr>
          <p:nvPr/>
        </p:nvGrpSpPr>
        <p:grpSpPr bwMode="auto">
          <a:xfrm>
            <a:off x="7245350" y="4446588"/>
            <a:ext cx="1139825" cy="492125"/>
            <a:chOff x="1550" y="1187"/>
            <a:chExt cx="718" cy="310"/>
          </a:xfrm>
        </p:grpSpPr>
        <p:sp>
          <p:nvSpPr>
            <p:cNvPr id="8225" name="AutoShape 51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-1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26" name="AutoShape 52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0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12" name="Group 53"/>
          <p:cNvGrpSpPr>
            <a:grpSpLocks/>
          </p:cNvGrpSpPr>
          <p:nvPr/>
        </p:nvGrpSpPr>
        <p:grpSpPr bwMode="auto">
          <a:xfrm>
            <a:off x="7527925" y="4024313"/>
            <a:ext cx="1139825" cy="492125"/>
            <a:chOff x="1550" y="1187"/>
            <a:chExt cx="718" cy="310"/>
          </a:xfrm>
        </p:grpSpPr>
        <p:sp>
          <p:nvSpPr>
            <p:cNvPr id="8223" name="AutoShape 54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-1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  <p:sp>
          <p:nvSpPr>
            <p:cNvPr id="8224" name="AutoShape 55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</p:grpSp>
      <p:grpSp>
        <p:nvGrpSpPr>
          <p:cNvPr id="13" name="Group 56"/>
          <p:cNvGrpSpPr>
            <a:grpSpLocks/>
          </p:cNvGrpSpPr>
          <p:nvPr/>
        </p:nvGrpSpPr>
        <p:grpSpPr bwMode="auto">
          <a:xfrm>
            <a:off x="5475288" y="4011613"/>
            <a:ext cx="1139825" cy="492125"/>
            <a:chOff x="1550" y="1187"/>
            <a:chExt cx="718" cy="310"/>
          </a:xfrm>
        </p:grpSpPr>
        <p:sp>
          <p:nvSpPr>
            <p:cNvPr id="8221" name="AutoShape 57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  <p:sp>
          <p:nvSpPr>
            <p:cNvPr id="8222" name="AutoShape 58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-1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</p:grpSp>
      <p:grpSp>
        <p:nvGrpSpPr>
          <p:cNvPr id="14" name="Group 59"/>
          <p:cNvGrpSpPr>
            <a:grpSpLocks/>
          </p:cNvGrpSpPr>
          <p:nvPr/>
        </p:nvGrpSpPr>
        <p:grpSpPr bwMode="auto">
          <a:xfrm>
            <a:off x="3844925" y="4008438"/>
            <a:ext cx="1139825" cy="492125"/>
            <a:chOff x="1550" y="1187"/>
            <a:chExt cx="718" cy="310"/>
          </a:xfrm>
        </p:grpSpPr>
        <p:sp>
          <p:nvSpPr>
            <p:cNvPr id="8219" name="AutoShape 60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  <p:sp>
          <p:nvSpPr>
            <p:cNvPr id="8220" name="AutoShape 61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-1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</p:grpSp>
      <p:grpSp>
        <p:nvGrpSpPr>
          <p:cNvPr id="15" name="Group 68"/>
          <p:cNvGrpSpPr>
            <a:grpSpLocks/>
          </p:cNvGrpSpPr>
          <p:nvPr/>
        </p:nvGrpSpPr>
        <p:grpSpPr bwMode="auto">
          <a:xfrm>
            <a:off x="1193800" y="3573463"/>
            <a:ext cx="1139825" cy="492125"/>
            <a:chOff x="1550" y="1187"/>
            <a:chExt cx="718" cy="310"/>
          </a:xfrm>
        </p:grpSpPr>
        <p:sp>
          <p:nvSpPr>
            <p:cNvPr id="8217" name="AutoShape 69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2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18" name="AutoShape 70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2</a:t>
              </a:r>
              <a:endParaRPr lang="th-TH" sz="2000">
                <a:latin typeface="Arial Unicode MS" pitchFamily="34" charset="-128"/>
              </a:endParaRPr>
            </a:p>
          </p:txBody>
        </p:sp>
      </p:grpSp>
      <p:grpSp>
        <p:nvGrpSpPr>
          <p:cNvPr id="16" name="Group 71"/>
          <p:cNvGrpSpPr>
            <a:grpSpLocks/>
          </p:cNvGrpSpPr>
          <p:nvPr/>
        </p:nvGrpSpPr>
        <p:grpSpPr bwMode="auto">
          <a:xfrm>
            <a:off x="917575" y="3954463"/>
            <a:ext cx="1139825" cy="492125"/>
            <a:chOff x="1550" y="1187"/>
            <a:chExt cx="718" cy="310"/>
          </a:xfrm>
        </p:grpSpPr>
        <p:sp>
          <p:nvSpPr>
            <p:cNvPr id="8215" name="AutoShape 72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-1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  <p:sp>
          <p:nvSpPr>
            <p:cNvPr id="8216" name="AutoShape 73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99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solidFill>
                    <a:srgbClr val="FFFF99"/>
                  </a:solidFill>
                  <a:latin typeface="Arial Unicode MS" pitchFamily="34" charset="-128"/>
                </a:rPr>
                <a:t>1</a:t>
              </a:r>
              <a:endParaRPr lang="th-TH" sz="2000">
                <a:solidFill>
                  <a:srgbClr val="FFFF99"/>
                </a:solidFill>
                <a:latin typeface="Arial Unicode MS" pitchFamily="34" charset="-128"/>
              </a:endParaRPr>
            </a:p>
          </p:txBody>
        </p:sp>
      </p:grpSp>
      <p:grpSp>
        <p:nvGrpSpPr>
          <p:cNvPr id="17" name="Group 74"/>
          <p:cNvGrpSpPr>
            <a:grpSpLocks/>
          </p:cNvGrpSpPr>
          <p:nvPr/>
        </p:nvGrpSpPr>
        <p:grpSpPr bwMode="auto">
          <a:xfrm>
            <a:off x="3502025" y="3546475"/>
            <a:ext cx="1139825" cy="492125"/>
            <a:chOff x="1550" y="1187"/>
            <a:chExt cx="718" cy="310"/>
          </a:xfrm>
        </p:grpSpPr>
        <p:sp>
          <p:nvSpPr>
            <p:cNvPr id="8213" name="AutoShape 75"/>
            <p:cNvSpPr>
              <a:spLocks noChangeArrowheads="1"/>
            </p:cNvSpPr>
            <p:nvPr/>
          </p:nvSpPr>
          <p:spPr bwMode="auto">
            <a:xfrm>
              <a:off x="1958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2</a:t>
              </a:r>
              <a:endParaRPr lang="th-TH" sz="2000">
                <a:latin typeface="Arial Unicode MS" pitchFamily="34" charset="-128"/>
              </a:endParaRPr>
            </a:p>
          </p:txBody>
        </p:sp>
        <p:sp>
          <p:nvSpPr>
            <p:cNvPr id="8214" name="AutoShape 76"/>
            <p:cNvSpPr>
              <a:spLocks noChangeArrowheads="1"/>
            </p:cNvSpPr>
            <p:nvPr/>
          </p:nvSpPr>
          <p:spPr bwMode="auto">
            <a:xfrm>
              <a:off x="1550" y="1187"/>
              <a:ext cx="310" cy="310"/>
            </a:xfrm>
            <a:prstGeom prst="diamond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Arial Unicode MS" pitchFamily="34" charset="-128"/>
                </a:rPr>
                <a:t>1</a:t>
              </a:r>
              <a:endParaRPr lang="th-TH" sz="2000">
                <a:latin typeface="Arial Unicode MS" pitchFamily="34" charset="-128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65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Are these AVL??????</a:t>
            </a:r>
            <a:endParaRPr lang="th-TH" dirty="0">
              <a:solidFill>
                <a:schemeClr val="tx1"/>
              </a:solidFill>
            </a:endParaRPr>
          </a:p>
        </p:txBody>
      </p:sp>
      <p:pic>
        <p:nvPicPr>
          <p:cNvPr id="23554" name="Picture 2" descr="C:\Users\ajarntoe\Desktop\ScreenHunter_04 Oct. 10 17.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1654" y="1370012"/>
            <a:ext cx="3573223" cy="3921516"/>
          </a:xfrm>
          <a:prstGeom prst="rect">
            <a:avLst/>
          </a:prstGeom>
          <a:noFill/>
        </p:spPr>
      </p:pic>
      <p:pic>
        <p:nvPicPr>
          <p:cNvPr id="23555" name="Picture 3" descr="C:\Users\ajarntoe\Desktop\ScreenHunter_03 Oct. 10 17.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637" y="1364288"/>
            <a:ext cx="3718090" cy="394223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83830" y="5321508"/>
            <a:ext cx="1678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AVL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6073516" y="5398957"/>
            <a:ext cx="1678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Non-AVL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BST and AVL comparison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171825" y="54927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114425" y="1081088"/>
            <a:ext cx="7077075" cy="2652713"/>
            <a:chOff x="702" y="825"/>
            <a:chExt cx="4458" cy="1671"/>
          </a:xfrm>
        </p:grpSpPr>
        <p:pic>
          <p:nvPicPr>
            <p:cNvPr id="9224" name="Picture 4" descr="r"/>
            <p:cNvPicPr>
              <a:picLocks noChangeAspect="1" noChangeArrowheads="1"/>
            </p:cNvPicPr>
            <p:nvPr/>
          </p:nvPicPr>
          <p:blipFill>
            <a:blip r:embed="rId3" cstate="print"/>
            <a:srcRect t="1572" b="12415"/>
            <a:stretch>
              <a:fillRect/>
            </a:stretch>
          </p:blipFill>
          <p:spPr bwMode="auto">
            <a:xfrm>
              <a:off x="819" y="825"/>
              <a:ext cx="4127" cy="1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Text Box 12"/>
            <p:cNvSpPr txBox="1">
              <a:spLocks noChangeArrowheads="1"/>
            </p:cNvSpPr>
            <p:nvPr/>
          </p:nvSpPr>
          <p:spPr bwMode="auto">
            <a:xfrm>
              <a:off x="702" y="2205"/>
              <a:ext cx="44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0" dirty="0" smtClean="0">
                  <a:solidFill>
                    <a:srgbClr val="003366"/>
                  </a:solidFill>
                  <a:latin typeface="Tahoma" pitchFamily="34" charset="0"/>
                </a:rPr>
                <a:t>BST from 1000 random data</a:t>
              </a:r>
              <a:endParaRPr lang="th-TH" sz="2400" b="0" dirty="0">
                <a:solidFill>
                  <a:srgbClr val="003366"/>
                </a:solidFill>
                <a:latin typeface="Tahoma" pitchFamily="34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114425" y="4176714"/>
            <a:ext cx="7077075" cy="1766888"/>
            <a:chOff x="702" y="2775"/>
            <a:chExt cx="4458" cy="1113"/>
          </a:xfrm>
        </p:grpSpPr>
        <p:pic>
          <p:nvPicPr>
            <p:cNvPr id="9222" name="Picture 7" descr="avl"/>
            <p:cNvPicPr>
              <a:picLocks noChangeAspect="1" noChangeArrowheads="1"/>
            </p:cNvPicPr>
            <p:nvPr/>
          </p:nvPicPr>
          <p:blipFill>
            <a:blip r:embed="rId4" cstate="print"/>
            <a:srcRect t="4718" b="16586"/>
            <a:stretch>
              <a:fillRect/>
            </a:stretch>
          </p:blipFill>
          <p:spPr bwMode="auto">
            <a:xfrm>
              <a:off x="819" y="2775"/>
              <a:ext cx="4127" cy="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3" name="Text Box 13"/>
            <p:cNvSpPr txBox="1">
              <a:spLocks noChangeArrowheads="1"/>
            </p:cNvSpPr>
            <p:nvPr/>
          </p:nvSpPr>
          <p:spPr bwMode="auto">
            <a:xfrm>
              <a:off x="702" y="3597"/>
              <a:ext cx="44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0" dirty="0" smtClean="0">
                  <a:solidFill>
                    <a:srgbClr val="003366"/>
                  </a:solidFill>
                  <a:latin typeface="Tahoma" pitchFamily="34" charset="0"/>
                </a:rPr>
                <a:t>AVL from 1000 random data</a:t>
              </a:r>
              <a:endParaRPr lang="th-TH" sz="2400" b="0" dirty="0">
                <a:solidFill>
                  <a:srgbClr val="003366"/>
                </a:solidFill>
                <a:latin typeface="Tahoma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Finding the height of AVL tree</a:t>
            </a:r>
            <a:endParaRPr lang="th-TH" dirty="0" smtClean="0">
              <a:solidFill>
                <a:schemeClr val="tx1"/>
              </a:solidFill>
            </a:endParaRPr>
          </a:p>
        </p:txBody>
      </p:sp>
      <p:sp>
        <p:nvSpPr>
          <p:cNvPr id="1043596" name="Rectangle 140"/>
          <p:cNvSpPr>
            <a:spLocks noGrp="1" noChangeArrowheads="1"/>
          </p:cNvSpPr>
          <p:nvPr>
            <p:ph type="body" idx="1"/>
          </p:nvPr>
        </p:nvSpPr>
        <p:spPr>
          <a:xfrm>
            <a:off x="685800" y="987425"/>
            <a:ext cx="8223250" cy="5105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Let</a:t>
            </a:r>
            <a:r>
              <a:rPr lang="th-TH" dirty="0" smtClean="0"/>
              <a:t>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h</a:t>
            </a:r>
            <a:r>
              <a:rPr lang="en-US" dirty="0" smtClean="0"/>
              <a:t> be an AVL Tree of height h that has the lowest possible number of nodes. </a:t>
            </a:r>
            <a:endParaRPr lang="th-TH" dirty="0" smtClean="0"/>
          </a:p>
        </p:txBody>
      </p:sp>
      <p:grpSp>
        <p:nvGrpSpPr>
          <p:cNvPr id="2" name="Group 69"/>
          <p:cNvGrpSpPr>
            <a:grpSpLocks/>
          </p:cNvGrpSpPr>
          <p:nvPr/>
        </p:nvGrpSpPr>
        <p:grpSpPr bwMode="auto">
          <a:xfrm>
            <a:off x="6305550" y="2438400"/>
            <a:ext cx="2103438" cy="1654175"/>
            <a:chOff x="3668" y="1005"/>
            <a:chExt cx="1325" cy="1042"/>
          </a:xfrm>
        </p:grpSpPr>
        <p:sp>
          <p:nvSpPr>
            <p:cNvPr id="10299" name="Freeform 10"/>
            <p:cNvSpPr>
              <a:spLocks/>
            </p:cNvSpPr>
            <p:nvPr/>
          </p:nvSpPr>
          <p:spPr bwMode="auto">
            <a:xfrm>
              <a:off x="4244" y="1288"/>
              <a:ext cx="669" cy="669"/>
            </a:xfrm>
            <a:custGeom>
              <a:avLst/>
              <a:gdLst>
                <a:gd name="T0" fmla="*/ 810 w 1050"/>
                <a:gd name="T1" fmla="*/ 1050 h 1050"/>
                <a:gd name="T2" fmla="*/ 1050 w 1050"/>
                <a:gd name="T3" fmla="*/ 660 h 1050"/>
                <a:gd name="T4" fmla="*/ 810 w 1050"/>
                <a:gd name="T5" fmla="*/ 330 h 1050"/>
                <a:gd name="T6" fmla="*/ 510 w 1050"/>
                <a:gd name="T7" fmla="*/ 0 h 1050"/>
                <a:gd name="T8" fmla="*/ 255 w 1050"/>
                <a:gd name="T9" fmla="*/ 360 h 1050"/>
                <a:gd name="T10" fmla="*/ 0 w 1050"/>
                <a:gd name="T11" fmla="*/ 705 h 10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50"/>
                <a:gd name="T19" fmla="*/ 0 h 1050"/>
                <a:gd name="T20" fmla="*/ 1050 w 1050"/>
                <a:gd name="T21" fmla="*/ 1050 h 10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50" h="1050">
                  <a:moveTo>
                    <a:pt x="810" y="1050"/>
                  </a:moveTo>
                  <a:lnTo>
                    <a:pt x="1050" y="660"/>
                  </a:lnTo>
                  <a:lnTo>
                    <a:pt x="810" y="330"/>
                  </a:lnTo>
                  <a:lnTo>
                    <a:pt x="510" y="0"/>
                  </a:lnTo>
                  <a:lnTo>
                    <a:pt x="255" y="360"/>
                  </a:lnTo>
                  <a:lnTo>
                    <a:pt x="0" y="70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Freeform 11"/>
            <p:cNvSpPr>
              <a:spLocks/>
            </p:cNvSpPr>
            <p:nvPr/>
          </p:nvSpPr>
          <p:spPr bwMode="auto">
            <a:xfrm>
              <a:off x="3881" y="1078"/>
              <a:ext cx="716" cy="210"/>
            </a:xfrm>
            <a:custGeom>
              <a:avLst/>
              <a:gdLst>
                <a:gd name="T0" fmla="*/ 0 w 1125"/>
                <a:gd name="T1" fmla="*/ 330 h 330"/>
                <a:gd name="T2" fmla="*/ 570 w 1125"/>
                <a:gd name="T3" fmla="*/ 0 h 330"/>
                <a:gd name="T4" fmla="*/ 1125 w 1125"/>
                <a:gd name="T5" fmla="*/ 315 h 330"/>
                <a:gd name="T6" fmla="*/ 0 60000 65536"/>
                <a:gd name="T7" fmla="*/ 0 60000 65536"/>
                <a:gd name="T8" fmla="*/ 0 60000 65536"/>
                <a:gd name="T9" fmla="*/ 0 w 1125"/>
                <a:gd name="T10" fmla="*/ 0 h 330"/>
                <a:gd name="T11" fmla="*/ 1125 w 1125"/>
                <a:gd name="T12" fmla="*/ 330 h 33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25" h="330">
                  <a:moveTo>
                    <a:pt x="0" y="330"/>
                  </a:moveTo>
                  <a:lnTo>
                    <a:pt x="570" y="0"/>
                  </a:lnTo>
                  <a:lnTo>
                    <a:pt x="1125" y="3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Line 12"/>
            <p:cNvSpPr>
              <a:spLocks noChangeShapeType="1"/>
            </p:cNvSpPr>
            <p:nvPr/>
          </p:nvSpPr>
          <p:spPr bwMode="auto">
            <a:xfrm flipH="1">
              <a:off x="4617" y="1508"/>
              <a:ext cx="133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Freeform 13"/>
            <p:cNvSpPr>
              <a:spLocks/>
            </p:cNvSpPr>
            <p:nvPr/>
          </p:nvSpPr>
          <p:spPr bwMode="auto">
            <a:xfrm>
              <a:off x="3747" y="1288"/>
              <a:ext cx="306" cy="459"/>
            </a:xfrm>
            <a:custGeom>
              <a:avLst/>
              <a:gdLst>
                <a:gd name="T0" fmla="*/ 240 w 480"/>
                <a:gd name="T1" fmla="*/ 720 h 720"/>
                <a:gd name="T2" fmla="*/ 480 w 480"/>
                <a:gd name="T3" fmla="*/ 330 h 720"/>
                <a:gd name="T4" fmla="*/ 225 w 480"/>
                <a:gd name="T5" fmla="*/ 0 h 720"/>
                <a:gd name="T6" fmla="*/ 0 w 480"/>
                <a:gd name="T7" fmla="*/ 315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720"/>
                <a:gd name="T14" fmla="*/ 480 w 480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720">
                  <a:moveTo>
                    <a:pt x="240" y="720"/>
                  </a:moveTo>
                  <a:lnTo>
                    <a:pt x="480" y="330"/>
                  </a:lnTo>
                  <a:lnTo>
                    <a:pt x="225" y="0"/>
                  </a:lnTo>
                  <a:lnTo>
                    <a:pt x="0" y="3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470" name="Oval 14"/>
            <p:cNvSpPr>
              <a:spLocks noChangeArrowheads="1"/>
            </p:cNvSpPr>
            <p:nvPr/>
          </p:nvSpPr>
          <p:spPr bwMode="auto">
            <a:xfrm>
              <a:off x="4316" y="143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1" name="Oval 15"/>
            <p:cNvSpPr>
              <a:spLocks noChangeArrowheads="1"/>
            </p:cNvSpPr>
            <p:nvPr/>
          </p:nvSpPr>
          <p:spPr bwMode="auto">
            <a:xfrm>
              <a:off x="4671" y="143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2" name="Oval 16"/>
            <p:cNvSpPr>
              <a:spLocks noChangeArrowheads="1"/>
            </p:cNvSpPr>
            <p:nvPr/>
          </p:nvSpPr>
          <p:spPr bwMode="auto">
            <a:xfrm>
              <a:off x="4527" y="165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3" name="Oval 17"/>
            <p:cNvSpPr>
              <a:spLocks noChangeArrowheads="1"/>
            </p:cNvSpPr>
            <p:nvPr/>
          </p:nvSpPr>
          <p:spPr bwMode="auto">
            <a:xfrm>
              <a:off x="4815" y="165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4" name="Oval 18"/>
            <p:cNvSpPr>
              <a:spLocks noChangeArrowheads="1"/>
            </p:cNvSpPr>
            <p:nvPr/>
          </p:nvSpPr>
          <p:spPr bwMode="auto">
            <a:xfrm>
              <a:off x="4671" y="1869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5" name="Oval 19"/>
            <p:cNvSpPr>
              <a:spLocks noChangeArrowheads="1"/>
            </p:cNvSpPr>
            <p:nvPr/>
          </p:nvSpPr>
          <p:spPr bwMode="auto">
            <a:xfrm>
              <a:off x="4494" y="1221"/>
              <a:ext cx="177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6" name="Oval 20"/>
            <p:cNvSpPr>
              <a:spLocks noChangeArrowheads="1"/>
            </p:cNvSpPr>
            <p:nvPr/>
          </p:nvSpPr>
          <p:spPr bwMode="auto">
            <a:xfrm>
              <a:off x="4172" y="165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7" name="Oval 21"/>
            <p:cNvSpPr>
              <a:spLocks noChangeArrowheads="1"/>
            </p:cNvSpPr>
            <p:nvPr/>
          </p:nvSpPr>
          <p:spPr bwMode="auto">
            <a:xfrm>
              <a:off x="3812" y="1221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8" name="Oval 22"/>
            <p:cNvSpPr>
              <a:spLocks noChangeArrowheads="1"/>
            </p:cNvSpPr>
            <p:nvPr/>
          </p:nvSpPr>
          <p:spPr bwMode="auto">
            <a:xfrm>
              <a:off x="3668" y="143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79" name="Oval 23"/>
            <p:cNvSpPr>
              <a:spLocks noChangeArrowheads="1"/>
            </p:cNvSpPr>
            <p:nvPr/>
          </p:nvSpPr>
          <p:spPr bwMode="auto">
            <a:xfrm>
              <a:off x="3956" y="143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80" name="Oval 24"/>
            <p:cNvSpPr>
              <a:spLocks noChangeArrowheads="1"/>
            </p:cNvSpPr>
            <p:nvPr/>
          </p:nvSpPr>
          <p:spPr bwMode="auto">
            <a:xfrm>
              <a:off x="3812" y="165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81" name="Oval 25"/>
            <p:cNvSpPr>
              <a:spLocks noChangeArrowheads="1"/>
            </p:cNvSpPr>
            <p:nvPr/>
          </p:nvSpPr>
          <p:spPr bwMode="auto">
            <a:xfrm>
              <a:off x="4153" y="1005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3" name="Group 100"/>
          <p:cNvGrpSpPr>
            <a:grpSpLocks/>
          </p:cNvGrpSpPr>
          <p:nvPr/>
        </p:nvGrpSpPr>
        <p:grpSpPr bwMode="auto">
          <a:xfrm>
            <a:off x="3263900" y="2447925"/>
            <a:ext cx="739775" cy="968375"/>
            <a:chOff x="1896" y="1038"/>
            <a:chExt cx="466" cy="610"/>
          </a:xfrm>
        </p:grpSpPr>
        <p:sp>
          <p:nvSpPr>
            <p:cNvPr id="10294" name="Freeform 29"/>
            <p:cNvSpPr>
              <a:spLocks/>
            </p:cNvSpPr>
            <p:nvPr/>
          </p:nvSpPr>
          <p:spPr bwMode="auto">
            <a:xfrm>
              <a:off x="1975" y="1105"/>
              <a:ext cx="306" cy="459"/>
            </a:xfrm>
            <a:custGeom>
              <a:avLst/>
              <a:gdLst>
                <a:gd name="T0" fmla="*/ 240 w 480"/>
                <a:gd name="T1" fmla="*/ 720 h 720"/>
                <a:gd name="T2" fmla="*/ 480 w 480"/>
                <a:gd name="T3" fmla="*/ 330 h 720"/>
                <a:gd name="T4" fmla="*/ 225 w 480"/>
                <a:gd name="T5" fmla="*/ 0 h 720"/>
                <a:gd name="T6" fmla="*/ 0 w 480"/>
                <a:gd name="T7" fmla="*/ 315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720"/>
                <a:gd name="T14" fmla="*/ 480 w 480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720">
                  <a:moveTo>
                    <a:pt x="240" y="720"/>
                  </a:moveTo>
                  <a:lnTo>
                    <a:pt x="480" y="330"/>
                  </a:lnTo>
                  <a:lnTo>
                    <a:pt x="225" y="0"/>
                  </a:lnTo>
                  <a:lnTo>
                    <a:pt x="0" y="3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486" name="Oval 30"/>
            <p:cNvSpPr>
              <a:spLocks noChangeArrowheads="1"/>
            </p:cNvSpPr>
            <p:nvPr/>
          </p:nvSpPr>
          <p:spPr bwMode="auto">
            <a:xfrm>
              <a:off x="2040" y="1038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87" name="Oval 31"/>
            <p:cNvSpPr>
              <a:spLocks noChangeArrowheads="1"/>
            </p:cNvSpPr>
            <p:nvPr/>
          </p:nvSpPr>
          <p:spPr bwMode="auto">
            <a:xfrm>
              <a:off x="1896" y="1254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88" name="Oval 32"/>
            <p:cNvSpPr>
              <a:spLocks noChangeArrowheads="1"/>
            </p:cNvSpPr>
            <p:nvPr/>
          </p:nvSpPr>
          <p:spPr bwMode="auto">
            <a:xfrm>
              <a:off x="2184" y="1254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89" name="Oval 33"/>
            <p:cNvSpPr>
              <a:spLocks noChangeArrowheads="1"/>
            </p:cNvSpPr>
            <p:nvPr/>
          </p:nvSpPr>
          <p:spPr bwMode="auto">
            <a:xfrm>
              <a:off x="2040" y="1470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4484688" y="2447925"/>
            <a:ext cx="1303337" cy="1311275"/>
            <a:chOff x="2521" y="1011"/>
            <a:chExt cx="821" cy="826"/>
          </a:xfrm>
        </p:grpSpPr>
        <p:sp>
          <p:nvSpPr>
            <p:cNvPr id="10285" name="Freeform 37"/>
            <p:cNvSpPr>
              <a:spLocks/>
            </p:cNvSpPr>
            <p:nvPr/>
          </p:nvSpPr>
          <p:spPr bwMode="auto">
            <a:xfrm>
              <a:off x="2593" y="1078"/>
              <a:ext cx="669" cy="669"/>
            </a:xfrm>
            <a:custGeom>
              <a:avLst/>
              <a:gdLst>
                <a:gd name="T0" fmla="*/ 810 w 1050"/>
                <a:gd name="T1" fmla="*/ 1050 h 1050"/>
                <a:gd name="T2" fmla="*/ 1050 w 1050"/>
                <a:gd name="T3" fmla="*/ 660 h 1050"/>
                <a:gd name="T4" fmla="*/ 810 w 1050"/>
                <a:gd name="T5" fmla="*/ 330 h 1050"/>
                <a:gd name="T6" fmla="*/ 510 w 1050"/>
                <a:gd name="T7" fmla="*/ 0 h 1050"/>
                <a:gd name="T8" fmla="*/ 255 w 1050"/>
                <a:gd name="T9" fmla="*/ 360 h 1050"/>
                <a:gd name="T10" fmla="*/ 0 w 1050"/>
                <a:gd name="T11" fmla="*/ 705 h 10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50"/>
                <a:gd name="T19" fmla="*/ 0 h 1050"/>
                <a:gd name="T20" fmla="*/ 1050 w 1050"/>
                <a:gd name="T21" fmla="*/ 1050 h 10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50" h="1050">
                  <a:moveTo>
                    <a:pt x="810" y="1050"/>
                  </a:moveTo>
                  <a:lnTo>
                    <a:pt x="1050" y="660"/>
                  </a:lnTo>
                  <a:lnTo>
                    <a:pt x="810" y="330"/>
                  </a:lnTo>
                  <a:lnTo>
                    <a:pt x="510" y="0"/>
                  </a:lnTo>
                  <a:lnTo>
                    <a:pt x="255" y="360"/>
                  </a:lnTo>
                  <a:lnTo>
                    <a:pt x="0" y="70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Line 38"/>
            <p:cNvSpPr>
              <a:spLocks noChangeShapeType="1"/>
            </p:cNvSpPr>
            <p:nvPr/>
          </p:nvSpPr>
          <p:spPr bwMode="auto">
            <a:xfrm flipH="1">
              <a:off x="2966" y="1298"/>
              <a:ext cx="133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495" name="Oval 39"/>
            <p:cNvSpPr>
              <a:spLocks noChangeArrowheads="1"/>
            </p:cNvSpPr>
            <p:nvPr/>
          </p:nvSpPr>
          <p:spPr bwMode="auto">
            <a:xfrm>
              <a:off x="2665" y="122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96" name="Oval 40"/>
            <p:cNvSpPr>
              <a:spLocks noChangeArrowheads="1"/>
            </p:cNvSpPr>
            <p:nvPr/>
          </p:nvSpPr>
          <p:spPr bwMode="auto">
            <a:xfrm>
              <a:off x="3020" y="122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97" name="Oval 41"/>
            <p:cNvSpPr>
              <a:spLocks noChangeArrowheads="1"/>
            </p:cNvSpPr>
            <p:nvPr/>
          </p:nvSpPr>
          <p:spPr bwMode="auto">
            <a:xfrm>
              <a:off x="2876" y="144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98" name="Oval 42"/>
            <p:cNvSpPr>
              <a:spLocks noChangeArrowheads="1"/>
            </p:cNvSpPr>
            <p:nvPr/>
          </p:nvSpPr>
          <p:spPr bwMode="auto">
            <a:xfrm>
              <a:off x="3164" y="144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499" name="Oval 43"/>
            <p:cNvSpPr>
              <a:spLocks noChangeArrowheads="1"/>
            </p:cNvSpPr>
            <p:nvPr/>
          </p:nvSpPr>
          <p:spPr bwMode="auto">
            <a:xfrm>
              <a:off x="3020" y="1659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00" name="Oval 44"/>
            <p:cNvSpPr>
              <a:spLocks noChangeArrowheads="1"/>
            </p:cNvSpPr>
            <p:nvPr/>
          </p:nvSpPr>
          <p:spPr bwMode="auto">
            <a:xfrm>
              <a:off x="2843" y="1011"/>
              <a:ext cx="177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01" name="Oval 45"/>
            <p:cNvSpPr>
              <a:spLocks noChangeArrowheads="1"/>
            </p:cNvSpPr>
            <p:nvPr/>
          </p:nvSpPr>
          <p:spPr bwMode="auto">
            <a:xfrm>
              <a:off x="2521" y="144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5" name="Group 101"/>
          <p:cNvGrpSpPr>
            <a:grpSpLocks/>
          </p:cNvGrpSpPr>
          <p:nvPr/>
        </p:nvGrpSpPr>
        <p:grpSpPr bwMode="auto">
          <a:xfrm>
            <a:off x="2265363" y="2471738"/>
            <a:ext cx="511175" cy="625475"/>
            <a:chOff x="1267" y="1053"/>
            <a:chExt cx="322" cy="394"/>
          </a:xfrm>
        </p:grpSpPr>
        <p:sp>
          <p:nvSpPr>
            <p:cNvPr id="10282" name="Line 49"/>
            <p:cNvSpPr>
              <a:spLocks noChangeShapeType="1"/>
            </p:cNvSpPr>
            <p:nvPr/>
          </p:nvSpPr>
          <p:spPr bwMode="auto">
            <a:xfrm flipH="1">
              <a:off x="1356" y="1124"/>
              <a:ext cx="134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506" name="Oval 50"/>
            <p:cNvSpPr>
              <a:spLocks noChangeArrowheads="1"/>
            </p:cNvSpPr>
            <p:nvPr/>
          </p:nvSpPr>
          <p:spPr bwMode="auto">
            <a:xfrm>
              <a:off x="1411" y="105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07" name="Oval 51"/>
            <p:cNvSpPr>
              <a:spLocks noChangeArrowheads="1"/>
            </p:cNvSpPr>
            <p:nvPr/>
          </p:nvSpPr>
          <p:spPr bwMode="auto">
            <a:xfrm>
              <a:off x="1267" y="1269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</p:grpSp>
      <p:sp>
        <p:nvSpPr>
          <p:cNvPr id="1043510" name="Oval 54"/>
          <p:cNvSpPr>
            <a:spLocks noChangeArrowheads="1"/>
          </p:cNvSpPr>
          <p:nvPr/>
        </p:nvSpPr>
        <p:spPr bwMode="auto">
          <a:xfrm>
            <a:off x="1493838" y="2484438"/>
            <a:ext cx="280987" cy="282575"/>
          </a:xfrm>
          <a:prstGeom prst="ellipse">
            <a:avLst/>
          </a:prstGeom>
          <a:gradFill rotWithShape="1">
            <a:gsLst>
              <a:gs pos="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27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en-US" sz="4400">
              <a:ea typeface="+mn-ea"/>
              <a:cs typeface="Tahoma" pitchFamily="34" charset="0"/>
            </a:endParaRPr>
          </a:p>
        </p:txBody>
      </p:sp>
      <p:sp>
        <p:nvSpPr>
          <p:cNvPr id="1043517" name="Text Box 61"/>
          <p:cNvSpPr txBox="1">
            <a:spLocks noChangeArrowheads="1"/>
          </p:cNvSpPr>
          <p:nvPr/>
        </p:nvSpPr>
        <p:spPr bwMode="auto">
          <a:xfrm>
            <a:off x="1347788" y="1866900"/>
            <a:ext cx="682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400" b="0" i="1">
                <a:latin typeface="Times New Roman" pitchFamily="18" charset="0"/>
                <a:cs typeface="Angsana New" pitchFamily="18" charset="-34"/>
              </a:rPr>
              <a:t>F</a:t>
            </a:r>
            <a:r>
              <a:rPr lang="en-US" sz="2400" b="0" baseline="-25000">
                <a:latin typeface="Times New Roman" pitchFamily="18" charset="0"/>
                <a:cs typeface="Angsana New" pitchFamily="18" charset="-34"/>
              </a:rPr>
              <a:t>0</a:t>
            </a:r>
            <a:r>
              <a:rPr lang="en-US" sz="2400" baseline="-25000">
                <a:latin typeface="Times New Roman" pitchFamily="18" charset="0"/>
                <a:cs typeface="Angsana New" pitchFamily="18" charset="-34"/>
              </a:rPr>
              <a:t> </a:t>
            </a:r>
            <a:endParaRPr lang="th-TH" sz="3600">
              <a:latin typeface="Times New Roman" pitchFamily="18" charset="0"/>
            </a:endParaRPr>
          </a:p>
        </p:txBody>
      </p:sp>
      <p:sp>
        <p:nvSpPr>
          <p:cNvPr id="1043518" name="Text Box 62"/>
          <p:cNvSpPr txBox="1">
            <a:spLocks noChangeArrowheads="1"/>
          </p:cNvSpPr>
          <p:nvPr/>
        </p:nvSpPr>
        <p:spPr bwMode="auto">
          <a:xfrm>
            <a:off x="2212975" y="1866900"/>
            <a:ext cx="682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400" b="0" i="1">
                <a:latin typeface="Times New Roman" pitchFamily="18" charset="0"/>
                <a:cs typeface="Angsana New" pitchFamily="18" charset="-34"/>
              </a:rPr>
              <a:t>F</a:t>
            </a:r>
            <a:r>
              <a:rPr lang="en-US" sz="2400" b="0" baseline="-25000">
                <a:latin typeface="Times New Roman" pitchFamily="18" charset="0"/>
                <a:cs typeface="Angsana New" pitchFamily="18" charset="-34"/>
              </a:rPr>
              <a:t>1</a:t>
            </a:r>
            <a:r>
              <a:rPr lang="en-US" sz="2400" baseline="-25000">
                <a:latin typeface="Times New Roman" pitchFamily="18" charset="0"/>
                <a:cs typeface="Angsana New" pitchFamily="18" charset="-34"/>
              </a:rPr>
              <a:t> </a:t>
            </a:r>
            <a:endParaRPr lang="th-TH" sz="3600">
              <a:latin typeface="Times New Roman" pitchFamily="18" charset="0"/>
            </a:endParaRPr>
          </a:p>
        </p:txBody>
      </p:sp>
      <p:sp>
        <p:nvSpPr>
          <p:cNvPr id="1043519" name="Text Box 63"/>
          <p:cNvSpPr txBox="1">
            <a:spLocks noChangeArrowheads="1"/>
          </p:cNvSpPr>
          <p:nvPr/>
        </p:nvSpPr>
        <p:spPr bwMode="auto">
          <a:xfrm>
            <a:off x="3289300" y="1866900"/>
            <a:ext cx="682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400" b="0" i="1">
                <a:latin typeface="Times New Roman" pitchFamily="18" charset="0"/>
                <a:cs typeface="Angsana New" pitchFamily="18" charset="-34"/>
              </a:rPr>
              <a:t>F</a:t>
            </a:r>
            <a:r>
              <a:rPr lang="en-US" sz="2400" b="0" baseline="-25000">
                <a:latin typeface="Times New Roman" pitchFamily="18" charset="0"/>
                <a:cs typeface="Angsana New" pitchFamily="18" charset="-34"/>
              </a:rPr>
              <a:t>2</a:t>
            </a:r>
            <a:r>
              <a:rPr lang="en-US" sz="2400" baseline="-25000">
                <a:latin typeface="Times New Roman" pitchFamily="18" charset="0"/>
                <a:cs typeface="Angsana New" pitchFamily="18" charset="-34"/>
              </a:rPr>
              <a:t> </a:t>
            </a:r>
            <a:endParaRPr lang="th-TH" sz="3600">
              <a:latin typeface="Times New Roman" pitchFamily="18" charset="0"/>
            </a:endParaRPr>
          </a:p>
        </p:txBody>
      </p:sp>
      <p:sp>
        <p:nvSpPr>
          <p:cNvPr id="1043520" name="Text Box 64"/>
          <p:cNvSpPr txBox="1">
            <a:spLocks noChangeArrowheads="1"/>
          </p:cNvSpPr>
          <p:nvPr/>
        </p:nvSpPr>
        <p:spPr bwMode="auto">
          <a:xfrm>
            <a:off x="4745038" y="1866900"/>
            <a:ext cx="682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400" b="0" i="1">
                <a:latin typeface="Times New Roman" pitchFamily="18" charset="0"/>
                <a:cs typeface="Angsana New" pitchFamily="18" charset="-34"/>
              </a:rPr>
              <a:t>F</a:t>
            </a:r>
            <a:r>
              <a:rPr lang="en-US" sz="2400" b="0" baseline="-25000">
                <a:latin typeface="Times New Roman" pitchFamily="18" charset="0"/>
                <a:cs typeface="Angsana New" pitchFamily="18" charset="-34"/>
              </a:rPr>
              <a:t>3</a:t>
            </a:r>
            <a:r>
              <a:rPr lang="en-US" sz="2400" baseline="-25000">
                <a:latin typeface="Times New Roman" pitchFamily="18" charset="0"/>
                <a:cs typeface="Angsana New" pitchFamily="18" charset="-34"/>
              </a:rPr>
              <a:t> </a:t>
            </a:r>
            <a:endParaRPr lang="th-TH" sz="3600">
              <a:latin typeface="Times New Roman" pitchFamily="18" charset="0"/>
            </a:endParaRPr>
          </a:p>
        </p:txBody>
      </p:sp>
      <p:sp>
        <p:nvSpPr>
          <p:cNvPr id="1043521" name="Text Box 65"/>
          <p:cNvSpPr txBox="1">
            <a:spLocks noChangeArrowheads="1"/>
          </p:cNvSpPr>
          <p:nvPr/>
        </p:nvSpPr>
        <p:spPr bwMode="auto">
          <a:xfrm>
            <a:off x="6929438" y="1866900"/>
            <a:ext cx="68262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2400" b="0" i="1">
                <a:latin typeface="Times New Roman" pitchFamily="18" charset="0"/>
                <a:cs typeface="Angsana New" pitchFamily="18" charset="-34"/>
              </a:rPr>
              <a:t>F</a:t>
            </a:r>
            <a:r>
              <a:rPr lang="en-US" sz="2400" b="0" baseline="-25000">
                <a:latin typeface="Times New Roman" pitchFamily="18" charset="0"/>
                <a:cs typeface="Angsana New" pitchFamily="18" charset="-34"/>
              </a:rPr>
              <a:t>4</a:t>
            </a:r>
            <a:r>
              <a:rPr lang="en-US" sz="2400" baseline="-25000">
                <a:latin typeface="Times New Roman" pitchFamily="18" charset="0"/>
                <a:cs typeface="Angsana New" pitchFamily="18" charset="-34"/>
              </a:rPr>
              <a:t> </a:t>
            </a:r>
            <a:endParaRPr lang="th-TH" sz="3600">
              <a:latin typeface="Times New Roman" pitchFamily="18" charset="0"/>
            </a:endParaRPr>
          </a:p>
        </p:txBody>
      </p:sp>
      <p:grpSp>
        <p:nvGrpSpPr>
          <p:cNvPr id="6" name="Group 68"/>
          <p:cNvGrpSpPr>
            <a:grpSpLocks/>
          </p:cNvGrpSpPr>
          <p:nvPr/>
        </p:nvGrpSpPr>
        <p:grpSpPr bwMode="auto">
          <a:xfrm>
            <a:off x="2141538" y="3940175"/>
            <a:ext cx="2092325" cy="2100263"/>
            <a:chOff x="737" y="2128"/>
            <a:chExt cx="1318" cy="1323"/>
          </a:xfrm>
        </p:grpSpPr>
        <p:sp>
          <p:nvSpPr>
            <p:cNvPr id="10273" name="Freeform 5"/>
            <p:cNvSpPr>
              <a:spLocks/>
            </p:cNvSpPr>
            <p:nvPr/>
          </p:nvSpPr>
          <p:spPr bwMode="auto">
            <a:xfrm>
              <a:off x="1047" y="2273"/>
              <a:ext cx="698" cy="248"/>
            </a:xfrm>
            <a:custGeom>
              <a:avLst/>
              <a:gdLst>
                <a:gd name="T0" fmla="*/ 0 w 1095"/>
                <a:gd name="T1" fmla="*/ 390 h 390"/>
                <a:gd name="T2" fmla="*/ 540 w 1095"/>
                <a:gd name="T3" fmla="*/ 0 h 390"/>
                <a:gd name="T4" fmla="*/ 1095 w 1095"/>
                <a:gd name="T5" fmla="*/ 375 h 390"/>
                <a:gd name="T6" fmla="*/ 0 60000 65536"/>
                <a:gd name="T7" fmla="*/ 0 60000 65536"/>
                <a:gd name="T8" fmla="*/ 0 60000 65536"/>
                <a:gd name="T9" fmla="*/ 0 w 1095"/>
                <a:gd name="T10" fmla="*/ 0 h 390"/>
                <a:gd name="T11" fmla="*/ 1095 w 1095"/>
                <a:gd name="T12" fmla="*/ 390 h 3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95" h="390">
                  <a:moveTo>
                    <a:pt x="0" y="390"/>
                  </a:moveTo>
                  <a:lnTo>
                    <a:pt x="540" y="0"/>
                  </a:lnTo>
                  <a:lnTo>
                    <a:pt x="1095" y="37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AutoShape 6"/>
            <p:cNvSpPr>
              <a:spLocks noChangeArrowheads="1"/>
            </p:cNvSpPr>
            <p:nvPr/>
          </p:nvSpPr>
          <p:spPr bwMode="auto">
            <a:xfrm>
              <a:off x="737" y="2550"/>
              <a:ext cx="630" cy="687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A987A9"/>
                </a:gs>
                <a:gs pos="50000">
                  <a:srgbClr val="FFCCFF"/>
                </a:gs>
                <a:gs pos="100000">
                  <a:srgbClr val="A987A9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511" name="Oval 55"/>
            <p:cNvSpPr>
              <a:spLocks noChangeArrowheads="1"/>
            </p:cNvSpPr>
            <p:nvPr/>
          </p:nvSpPr>
          <p:spPr bwMode="auto">
            <a:xfrm>
              <a:off x="1300" y="2190"/>
              <a:ext cx="177" cy="179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12" name="Oval 56"/>
            <p:cNvSpPr>
              <a:spLocks noChangeArrowheads="1"/>
            </p:cNvSpPr>
            <p:nvPr/>
          </p:nvSpPr>
          <p:spPr bwMode="auto">
            <a:xfrm>
              <a:off x="966" y="2448"/>
              <a:ext cx="177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277" name="Text Box 57"/>
            <p:cNvSpPr txBox="1">
              <a:spLocks noChangeArrowheads="1"/>
            </p:cNvSpPr>
            <p:nvPr/>
          </p:nvSpPr>
          <p:spPr bwMode="auto">
            <a:xfrm>
              <a:off x="855" y="2869"/>
              <a:ext cx="43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3200" b="0" i="1">
                  <a:latin typeface="Angsana New" pitchFamily="18" charset="-34"/>
                  <a:cs typeface="Angsana New" pitchFamily="18" charset="-34"/>
                </a:rPr>
                <a:t>F</a:t>
              </a:r>
              <a:r>
                <a:rPr lang="en-US" sz="3200" b="0" i="1" baseline="-25000">
                  <a:latin typeface="Angsana New" pitchFamily="18" charset="-34"/>
                  <a:cs typeface="Angsana New" pitchFamily="18" charset="-34"/>
                </a:rPr>
                <a:t>h</a:t>
              </a:r>
              <a:r>
                <a:rPr lang="en-US" sz="3200" b="0" baseline="-25000">
                  <a:latin typeface="Angsana New" pitchFamily="18" charset="-34"/>
                  <a:cs typeface="Angsana New" pitchFamily="18" charset="-34"/>
                </a:rPr>
                <a:t> – 2 </a:t>
              </a:r>
              <a:endParaRPr lang="th-TH" sz="4400"/>
            </a:p>
          </p:txBody>
        </p:sp>
        <p:sp>
          <p:nvSpPr>
            <p:cNvPr id="10278" name="AutoShape 58"/>
            <p:cNvSpPr>
              <a:spLocks noChangeArrowheads="1"/>
            </p:cNvSpPr>
            <p:nvPr/>
          </p:nvSpPr>
          <p:spPr bwMode="auto">
            <a:xfrm>
              <a:off x="1425" y="2525"/>
              <a:ext cx="630" cy="92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A987A9"/>
                </a:gs>
                <a:gs pos="50000">
                  <a:srgbClr val="FFCCFF"/>
                </a:gs>
                <a:gs pos="100000">
                  <a:srgbClr val="A987A9"/>
                </a:gs>
              </a:gsLst>
              <a:lin ang="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515" name="Oval 59"/>
            <p:cNvSpPr>
              <a:spLocks noChangeArrowheads="1"/>
            </p:cNvSpPr>
            <p:nvPr/>
          </p:nvSpPr>
          <p:spPr bwMode="auto">
            <a:xfrm>
              <a:off x="1654" y="2448"/>
              <a:ext cx="177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280" name="Text Box 60"/>
            <p:cNvSpPr txBox="1">
              <a:spLocks noChangeArrowheads="1"/>
            </p:cNvSpPr>
            <p:nvPr/>
          </p:nvSpPr>
          <p:spPr bwMode="auto">
            <a:xfrm>
              <a:off x="1543" y="2991"/>
              <a:ext cx="430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3200" b="0" i="1">
                  <a:latin typeface="Angsana New" pitchFamily="18" charset="-34"/>
                  <a:cs typeface="Angsana New" pitchFamily="18" charset="-34"/>
                </a:rPr>
                <a:t>F</a:t>
              </a:r>
              <a:r>
                <a:rPr lang="en-US" sz="3200" b="0" i="1" baseline="-25000">
                  <a:latin typeface="Angsana New" pitchFamily="18" charset="-34"/>
                  <a:cs typeface="Angsana New" pitchFamily="18" charset="-34"/>
                </a:rPr>
                <a:t>h</a:t>
              </a:r>
              <a:r>
                <a:rPr lang="en-US" sz="3200" b="0" baseline="-25000">
                  <a:latin typeface="Angsana New" pitchFamily="18" charset="-34"/>
                  <a:cs typeface="Angsana New" pitchFamily="18" charset="-34"/>
                </a:rPr>
                <a:t> – 1 </a:t>
              </a:r>
              <a:endParaRPr lang="th-TH" sz="4400"/>
            </a:p>
          </p:txBody>
        </p:sp>
        <p:sp>
          <p:nvSpPr>
            <p:cNvPr id="10281" name="Text Box 66"/>
            <p:cNvSpPr txBox="1">
              <a:spLocks noChangeArrowheads="1"/>
            </p:cNvSpPr>
            <p:nvPr/>
          </p:nvSpPr>
          <p:spPr bwMode="auto">
            <a:xfrm>
              <a:off x="755" y="2128"/>
              <a:ext cx="430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400" b="0" i="1">
                  <a:latin typeface="Times New Roman" pitchFamily="18" charset="0"/>
                  <a:cs typeface="Angsana New" pitchFamily="18" charset="-34"/>
                </a:rPr>
                <a:t>F</a:t>
              </a:r>
              <a:r>
                <a:rPr lang="en-US" sz="2400" b="0" i="1" baseline="-25000">
                  <a:latin typeface="Times New Roman" pitchFamily="18" charset="0"/>
                  <a:cs typeface="Angsana New" pitchFamily="18" charset="-34"/>
                </a:rPr>
                <a:t>h</a:t>
              </a:r>
              <a:r>
                <a:rPr lang="en-US" sz="2400" baseline="-25000">
                  <a:latin typeface="Times New Roman" pitchFamily="18" charset="0"/>
                  <a:cs typeface="Angsana New" pitchFamily="18" charset="-34"/>
                </a:rPr>
                <a:t> </a:t>
              </a:r>
              <a:endParaRPr lang="th-TH" sz="3600">
                <a:latin typeface="Times New Roman" pitchFamily="18" charset="0"/>
              </a:endParaRPr>
            </a:p>
          </p:txBody>
        </p:sp>
      </p:grpSp>
      <p:grpSp>
        <p:nvGrpSpPr>
          <p:cNvPr id="7" name="Group 124"/>
          <p:cNvGrpSpPr>
            <a:grpSpLocks/>
          </p:cNvGrpSpPr>
          <p:nvPr/>
        </p:nvGrpSpPr>
        <p:grpSpPr bwMode="auto">
          <a:xfrm>
            <a:off x="3262313" y="2447925"/>
            <a:ext cx="739775" cy="968375"/>
            <a:chOff x="1896" y="1038"/>
            <a:chExt cx="466" cy="610"/>
          </a:xfrm>
        </p:grpSpPr>
        <p:sp>
          <p:nvSpPr>
            <p:cNvPr id="10268" name="Freeform 125"/>
            <p:cNvSpPr>
              <a:spLocks/>
            </p:cNvSpPr>
            <p:nvPr/>
          </p:nvSpPr>
          <p:spPr bwMode="auto">
            <a:xfrm>
              <a:off x="1975" y="1105"/>
              <a:ext cx="306" cy="459"/>
            </a:xfrm>
            <a:custGeom>
              <a:avLst/>
              <a:gdLst>
                <a:gd name="T0" fmla="*/ 240 w 480"/>
                <a:gd name="T1" fmla="*/ 720 h 720"/>
                <a:gd name="T2" fmla="*/ 480 w 480"/>
                <a:gd name="T3" fmla="*/ 330 h 720"/>
                <a:gd name="T4" fmla="*/ 225 w 480"/>
                <a:gd name="T5" fmla="*/ 0 h 720"/>
                <a:gd name="T6" fmla="*/ 0 w 480"/>
                <a:gd name="T7" fmla="*/ 315 h 72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0"/>
                <a:gd name="T13" fmla="*/ 0 h 720"/>
                <a:gd name="T14" fmla="*/ 480 w 480"/>
                <a:gd name="T15" fmla="*/ 720 h 72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0" h="720">
                  <a:moveTo>
                    <a:pt x="240" y="720"/>
                  </a:moveTo>
                  <a:lnTo>
                    <a:pt x="480" y="330"/>
                  </a:lnTo>
                  <a:lnTo>
                    <a:pt x="225" y="0"/>
                  </a:lnTo>
                  <a:lnTo>
                    <a:pt x="0" y="31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582" name="Oval 126"/>
            <p:cNvSpPr>
              <a:spLocks noChangeArrowheads="1"/>
            </p:cNvSpPr>
            <p:nvPr/>
          </p:nvSpPr>
          <p:spPr bwMode="auto">
            <a:xfrm>
              <a:off x="2040" y="1038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83" name="Oval 127"/>
            <p:cNvSpPr>
              <a:spLocks noChangeArrowheads="1"/>
            </p:cNvSpPr>
            <p:nvPr/>
          </p:nvSpPr>
          <p:spPr bwMode="auto">
            <a:xfrm>
              <a:off x="1896" y="1254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84" name="Oval 128"/>
            <p:cNvSpPr>
              <a:spLocks noChangeArrowheads="1"/>
            </p:cNvSpPr>
            <p:nvPr/>
          </p:nvSpPr>
          <p:spPr bwMode="auto">
            <a:xfrm>
              <a:off x="2184" y="1254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85" name="Oval 129"/>
            <p:cNvSpPr>
              <a:spLocks noChangeArrowheads="1"/>
            </p:cNvSpPr>
            <p:nvPr/>
          </p:nvSpPr>
          <p:spPr bwMode="auto">
            <a:xfrm>
              <a:off x="2040" y="1470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</p:grpSp>
      <p:grpSp>
        <p:nvGrpSpPr>
          <p:cNvPr id="8" name="Group 130"/>
          <p:cNvGrpSpPr>
            <a:grpSpLocks/>
          </p:cNvGrpSpPr>
          <p:nvPr/>
        </p:nvGrpSpPr>
        <p:grpSpPr bwMode="auto">
          <a:xfrm>
            <a:off x="4484688" y="2447925"/>
            <a:ext cx="1303337" cy="1311275"/>
            <a:chOff x="2521" y="1011"/>
            <a:chExt cx="821" cy="826"/>
          </a:xfrm>
        </p:grpSpPr>
        <p:sp>
          <p:nvSpPr>
            <p:cNvPr id="10259" name="Freeform 131"/>
            <p:cNvSpPr>
              <a:spLocks/>
            </p:cNvSpPr>
            <p:nvPr/>
          </p:nvSpPr>
          <p:spPr bwMode="auto">
            <a:xfrm>
              <a:off x="2593" y="1078"/>
              <a:ext cx="669" cy="669"/>
            </a:xfrm>
            <a:custGeom>
              <a:avLst/>
              <a:gdLst>
                <a:gd name="T0" fmla="*/ 810 w 1050"/>
                <a:gd name="T1" fmla="*/ 1050 h 1050"/>
                <a:gd name="T2" fmla="*/ 1050 w 1050"/>
                <a:gd name="T3" fmla="*/ 660 h 1050"/>
                <a:gd name="T4" fmla="*/ 810 w 1050"/>
                <a:gd name="T5" fmla="*/ 330 h 1050"/>
                <a:gd name="T6" fmla="*/ 510 w 1050"/>
                <a:gd name="T7" fmla="*/ 0 h 1050"/>
                <a:gd name="T8" fmla="*/ 255 w 1050"/>
                <a:gd name="T9" fmla="*/ 360 h 1050"/>
                <a:gd name="T10" fmla="*/ 0 w 1050"/>
                <a:gd name="T11" fmla="*/ 705 h 10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50"/>
                <a:gd name="T19" fmla="*/ 0 h 1050"/>
                <a:gd name="T20" fmla="*/ 1050 w 1050"/>
                <a:gd name="T21" fmla="*/ 1050 h 10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50" h="1050">
                  <a:moveTo>
                    <a:pt x="810" y="1050"/>
                  </a:moveTo>
                  <a:lnTo>
                    <a:pt x="1050" y="660"/>
                  </a:lnTo>
                  <a:lnTo>
                    <a:pt x="810" y="330"/>
                  </a:lnTo>
                  <a:lnTo>
                    <a:pt x="510" y="0"/>
                  </a:lnTo>
                  <a:lnTo>
                    <a:pt x="255" y="360"/>
                  </a:lnTo>
                  <a:lnTo>
                    <a:pt x="0" y="705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Line 132"/>
            <p:cNvSpPr>
              <a:spLocks noChangeShapeType="1"/>
            </p:cNvSpPr>
            <p:nvPr/>
          </p:nvSpPr>
          <p:spPr bwMode="auto">
            <a:xfrm flipH="1">
              <a:off x="2966" y="1298"/>
              <a:ext cx="133" cy="22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589" name="Oval 133"/>
            <p:cNvSpPr>
              <a:spLocks noChangeArrowheads="1"/>
            </p:cNvSpPr>
            <p:nvPr/>
          </p:nvSpPr>
          <p:spPr bwMode="auto">
            <a:xfrm>
              <a:off x="2665" y="122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90" name="Oval 134"/>
            <p:cNvSpPr>
              <a:spLocks noChangeArrowheads="1"/>
            </p:cNvSpPr>
            <p:nvPr/>
          </p:nvSpPr>
          <p:spPr bwMode="auto">
            <a:xfrm>
              <a:off x="3020" y="1227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91" name="Oval 135"/>
            <p:cNvSpPr>
              <a:spLocks noChangeArrowheads="1"/>
            </p:cNvSpPr>
            <p:nvPr/>
          </p:nvSpPr>
          <p:spPr bwMode="auto">
            <a:xfrm>
              <a:off x="2876" y="144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92" name="Oval 136"/>
            <p:cNvSpPr>
              <a:spLocks noChangeArrowheads="1"/>
            </p:cNvSpPr>
            <p:nvPr/>
          </p:nvSpPr>
          <p:spPr bwMode="auto">
            <a:xfrm>
              <a:off x="3164" y="144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93" name="Oval 137"/>
            <p:cNvSpPr>
              <a:spLocks noChangeArrowheads="1"/>
            </p:cNvSpPr>
            <p:nvPr/>
          </p:nvSpPr>
          <p:spPr bwMode="auto">
            <a:xfrm>
              <a:off x="3020" y="1659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94" name="Oval 138"/>
            <p:cNvSpPr>
              <a:spLocks noChangeArrowheads="1"/>
            </p:cNvSpPr>
            <p:nvPr/>
          </p:nvSpPr>
          <p:spPr bwMode="auto">
            <a:xfrm>
              <a:off x="2843" y="1011"/>
              <a:ext cx="177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  <p:sp>
          <p:nvSpPr>
            <p:cNvPr id="1043595" name="Oval 139"/>
            <p:cNvSpPr>
              <a:spLocks noChangeArrowheads="1"/>
            </p:cNvSpPr>
            <p:nvPr/>
          </p:nvSpPr>
          <p:spPr bwMode="auto">
            <a:xfrm>
              <a:off x="2521" y="1443"/>
              <a:ext cx="178" cy="178"/>
            </a:xfrm>
            <a:prstGeom prst="ellipse">
              <a:avLst/>
            </a:pr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>
                <a:defRPr/>
              </a:pPr>
              <a:endParaRPr lang="en-US" sz="4400">
                <a:ea typeface="+mn-ea"/>
                <a:cs typeface="Tahoma" pitchFamily="34" charset="0"/>
              </a:endParaRPr>
            </a:p>
          </p:txBody>
        </p:sp>
      </p:grpSp>
      <p:sp>
        <p:nvSpPr>
          <p:cNvPr id="1043597" name="Text Box 141"/>
          <p:cNvSpPr txBox="1">
            <a:spLocks noChangeArrowheads="1"/>
          </p:cNvSpPr>
          <p:nvPr/>
        </p:nvSpPr>
        <p:spPr bwMode="auto">
          <a:xfrm>
            <a:off x="4473575" y="4432300"/>
            <a:ext cx="4176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0">
                <a:latin typeface="Times New Roman" pitchFamily="18" charset="0"/>
              </a:rPr>
              <a:t>|</a:t>
            </a:r>
            <a:r>
              <a:rPr lang="en-US" sz="2800" b="0" i="1">
                <a:latin typeface="Times New Roman" pitchFamily="18" charset="0"/>
              </a:rPr>
              <a:t>F</a:t>
            </a:r>
            <a:r>
              <a:rPr lang="en-US" sz="3600" b="0" i="1" baseline="-25000">
                <a:latin typeface="Times New Roman" pitchFamily="18" charset="0"/>
              </a:rPr>
              <a:t>h</a:t>
            </a:r>
            <a:r>
              <a:rPr lang="en-US" sz="2800" b="0">
                <a:latin typeface="Times New Roman" pitchFamily="18" charset="0"/>
              </a:rPr>
              <a:t>| = 1 + |</a:t>
            </a:r>
            <a:r>
              <a:rPr lang="en-US" sz="2800" b="0" i="1">
                <a:latin typeface="Times New Roman" pitchFamily="18" charset="0"/>
              </a:rPr>
              <a:t>F</a:t>
            </a:r>
            <a:r>
              <a:rPr lang="en-US" sz="3600" b="0" i="1" baseline="-25000">
                <a:latin typeface="Times New Roman" pitchFamily="18" charset="0"/>
              </a:rPr>
              <a:t>h–</a:t>
            </a:r>
            <a:r>
              <a:rPr lang="en-US" sz="3600" b="0" baseline="-25000">
                <a:latin typeface="Times New Roman" pitchFamily="18" charset="0"/>
              </a:rPr>
              <a:t>1</a:t>
            </a:r>
            <a:r>
              <a:rPr lang="en-US" sz="2800" b="0">
                <a:latin typeface="Times New Roman" pitchFamily="18" charset="0"/>
              </a:rPr>
              <a:t>| + |</a:t>
            </a:r>
            <a:r>
              <a:rPr lang="en-US" sz="2800" b="0" i="1">
                <a:latin typeface="Times New Roman" pitchFamily="18" charset="0"/>
              </a:rPr>
              <a:t>F</a:t>
            </a:r>
            <a:r>
              <a:rPr lang="en-US" sz="3600" b="0" i="1" baseline="-25000">
                <a:latin typeface="Times New Roman" pitchFamily="18" charset="0"/>
              </a:rPr>
              <a:t>h–</a:t>
            </a:r>
            <a:r>
              <a:rPr lang="en-US" sz="3600" b="0" baseline="-25000">
                <a:latin typeface="Times New Roman" pitchFamily="18" charset="0"/>
              </a:rPr>
              <a:t>2</a:t>
            </a:r>
            <a:r>
              <a:rPr lang="en-US" sz="2800" b="0">
                <a:latin typeface="Times New Roman" pitchFamily="18" charset="0"/>
              </a:rPr>
              <a:t>|</a:t>
            </a:r>
            <a:endParaRPr lang="th-TH" sz="2800" b="0">
              <a:latin typeface="Times New Roman" pitchFamily="18" charset="0"/>
            </a:endParaRPr>
          </a:p>
        </p:txBody>
      </p:sp>
      <p:sp>
        <p:nvSpPr>
          <p:cNvPr id="1043599" name="AutoShape 143"/>
          <p:cNvSpPr>
            <a:spLocks noChangeArrowheads="1"/>
          </p:cNvSpPr>
          <p:nvPr/>
        </p:nvSpPr>
        <p:spPr bwMode="auto">
          <a:xfrm>
            <a:off x="4895850" y="5303838"/>
            <a:ext cx="3292475" cy="506412"/>
          </a:xfrm>
          <a:prstGeom prst="roundRect">
            <a:avLst>
              <a:gd name="adj" fmla="val 44199"/>
            </a:avLst>
          </a:prstGeom>
          <a:gradFill rotWithShape="1">
            <a:gsLst>
              <a:gs pos="0">
                <a:srgbClr val="DDDDDD"/>
              </a:gs>
              <a:gs pos="100000">
                <a:srgbClr val="A8A8A8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0">
                <a:latin typeface="Times New Roman" pitchFamily="18" charset="0"/>
              </a:rPr>
              <a:t>Fibonacci Tree</a:t>
            </a:r>
            <a:endParaRPr lang="th-TH" sz="2800" b="0">
              <a:latin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35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43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43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43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43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4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7.67808E-7 L 0.33229 0.04926 " pathEditMode="relative" ptsTypes="AA">
                                      <p:cBhvr>
                                        <p:cTn id="5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5.30065E-6 L 0.28612 0.04902 " pathEditMode="relative" ptsTypes="AA">
                                      <p:cBhvr>
                                        <p:cTn id="6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4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04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596" grpId="0" build="p"/>
      <p:bldP spid="1043510" grpId="0" animBg="1"/>
      <p:bldP spid="1043517" grpId="0"/>
      <p:bldP spid="1043518" grpId="0"/>
      <p:bldP spid="1043519" grpId="0"/>
      <p:bldP spid="1043520" grpId="0"/>
      <p:bldP spid="1043521" grpId="0"/>
      <p:bldP spid="1043597" grpId="0"/>
      <p:bldP spid="10435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Height of Fibonacci Tree</a:t>
            </a:r>
            <a:endParaRPr lang="th-TH" dirty="0" smtClean="0">
              <a:solidFill>
                <a:schemeClr val="tx1"/>
              </a:solidFill>
            </a:endParaRPr>
          </a:p>
        </p:txBody>
      </p:sp>
      <p:graphicFrame>
        <p:nvGraphicFramePr>
          <p:cNvPr id="998404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1125538" y="1055688"/>
          <a:ext cx="6232525" cy="1266825"/>
        </p:xfrm>
        <a:graphic>
          <a:graphicData uri="http://schemas.openxmlformats.org/presentationml/2006/ole">
            <p:oleObj spid="_x0000_s2060" name="Equation" r:id="rId4" imgW="2374900" imgH="482600" progId="">
              <p:embed/>
            </p:oleObj>
          </a:graphicData>
        </a:graphic>
      </p:graphicFrame>
      <p:sp>
        <p:nvSpPr>
          <p:cNvPr id="998406" name="Text Box 6"/>
          <p:cNvSpPr txBox="1">
            <a:spLocks noChangeArrowheads="1"/>
          </p:cNvSpPr>
          <p:nvPr/>
        </p:nvSpPr>
        <p:spPr bwMode="auto">
          <a:xfrm>
            <a:off x="4367048" y="3909849"/>
            <a:ext cx="4556235" cy="83099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b="0" dirty="0" smtClean="0">
                <a:latin typeface="Tahoma" pitchFamily="34" charset="0"/>
              </a:rPr>
              <a:t>  AVL tree that has n</a:t>
            </a:r>
            <a:r>
              <a:rPr lang="th-TH" sz="2400" b="0" dirty="0" smtClean="0">
                <a:latin typeface="Tahoma" pitchFamily="34" charset="0"/>
              </a:rPr>
              <a:t> </a:t>
            </a:r>
            <a:r>
              <a:rPr lang="en-US" sz="2400" b="0" dirty="0" smtClean="0">
                <a:latin typeface="Tahoma" pitchFamily="34" charset="0"/>
              </a:rPr>
              <a:t>nodes will have its height &lt;= 1.44 </a:t>
            </a:r>
            <a:r>
              <a:rPr lang="en-US" sz="2400" b="0" dirty="0">
                <a:latin typeface="Tahoma" pitchFamily="34" charset="0"/>
              </a:rPr>
              <a:t>log</a:t>
            </a:r>
            <a:r>
              <a:rPr lang="en-US" sz="2400" b="0" baseline="-25000" dirty="0">
                <a:latin typeface="Tahoma" pitchFamily="34" charset="0"/>
              </a:rPr>
              <a:t>2</a:t>
            </a:r>
            <a:r>
              <a:rPr lang="en-US" sz="2400" b="0" dirty="0">
                <a:latin typeface="Tahoma" pitchFamily="34" charset="0"/>
              </a:rPr>
              <a:t>n</a:t>
            </a:r>
            <a:endParaRPr lang="th-TH" sz="2400" b="0" dirty="0">
              <a:latin typeface="Tahoma" pitchFamily="34" charset="0"/>
            </a:endParaRPr>
          </a:p>
        </p:txBody>
      </p:sp>
      <p:graphicFrame>
        <p:nvGraphicFramePr>
          <p:cNvPr id="998408" name="Object 8"/>
          <p:cNvGraphicFramePr>
            <a:graphicFrameLocks noChangeAspect="1"/>
          </p:cNvGraphicFramePr>
          <p:nvPr/>
        </p:nvGraphicFramePr>
        <p:xfrm>
          <a:off x="1125538" y="2403475"/>
          <a:ext cx="7273925" cy="671513"/>
        </p:xfrm>
        <a:graphic>
          <a:graphicData uri="http://schemas.openxmlformats.org/presentationml/2006/ole">
            <p:oleObj spid="_x0000_s2061" name="Equation" r:id="rId5" imgW="2755900" imgH="254000" progId="">
              <p:embed/>
            </p:oleObj>
          </a:graphicData>
        </a:graphic>
      </p:graphicFrame>
      <p:graphicFrame>
        <p:nvGraphicFramePr>
          <p:cNvPr id="998411" name="Object 11"/>
          <p:cNvGraphicFramePr>
            <a:graphicFrameLocks noChangeAspect="1"/>
          </p:cNvGraphicFramePr>
          <p:nvPr/>
        </p:nvGraphicFramePr>
        <p:xfrm>
          <a:off x="1125538" y="3152775"/>
          <a:ext cx="1574800" cy="636588"/>
        </p:xfrm>
        <a:graphic>
          <a:graphicData uri="http://schemas.openxmlformats.org/presentationml/2006/ole">
            <p:oleObj spid="_x0000_s2062" name="Equation" r:id="rId6" imgW="596900" imgH="241300" progId="">
              <p:embed/>
            </p:oleObj>
          </a:graphicData>
        </a:graphic>
      </p:graphicFrame>
      <p:graphicFrame>
        <p:nvGraphicFramePr>
          <p:cNvPr id="998412" name="Object 12"/>
          <p:cNvGraphicFramePr>
            <a:graphicFrameLocks noChangeAspect="1"/>
          </p:cNvGraphicFramePr>
          <p:nvPr/>
        </p:nvGraphicFramePr>
        <p:xfrm>
          <a:off x="1122363" y="3886200"/>
          <a:ext cx="3217862" cy="1139825"/>
        </p:xfrm>
        <a:graphic>
          <a:graphicData uri="http://schemas.openxmlformats.org/presentationml/2006/ole">
            <p:oleObj spid="_x0000_s2063" name="Equation" r:id="rId7" imgW="1218671" imgH="431613" progId="">
              <p:embed/>
            </p:oleObj>
          </a:graphicData>
        </a:graphic>
      </p:graphicFrame>
      <p:graphicFrame>
        <p:nvGraphicFramePr>
          <p:cNvPr id="998413" name="Object 13"/>
          <p:cNvGraphicFramePr>
            <a:graphicFrameLocks noChangeAspect="1"/>
          </p:cNvGraphicFramePr>
          <p:nvPr/>
        </p:nvGraphicFramePr>
        <p:xfrm>
          <a:off x="1125538" y="5233988"/>
          <a:ext cx="2849562" cy="671512"/>
        </p:xfrm>
        <a:graphic>
          <a:graphicData uri="http://schemas.openxmlformats.org/presentationml/2006/ole">
            <p:oleObj spid="_x0000_s2064" name="Equation" r:id="rId8" imgW="1079032" imgH="253890" progId="">
              <p:embed/>
            </p:oleObj>
          </a:graphicData>
        </a:graphic>
      </p:graphicFrame>
      <p:sp>
        <p:nvSpPr>
          <p:cNvPr id="998415" name="AutoShape 15"/>
          <p:cNvSpPr>
            <a:spLocks noChangeArrowheads="1"/>
          </p:cNvSpPr>
          <p:nvPr/>
        </p:nvSpPr>
        <p:spPr bwMode="auto">
          <a:xfrm>
            <a:off x="4137025" y="5456238"/>
            <a:ext cx="4781550" cy="735012"/>
          </a:xfrm>
          <a:prstGeom prst="roundRect">
            <a:avLst>
              <a:gd name="adj" fmla="val 44199"/>
            </a:avLst>
          </a:prstGeom>
          <a:gradFill rotWithShape="1">
            <a:gsLst>
              <a:gs pos="0">
                <a:srgbClr val="FFCCFF"/>
              </a:gs>
              <a:gs pos="100000">
                <a:srgbClr val="FFCCFF">
                  <a:gamma/>
                  <a:shade val="76078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20000"/>
              </a:spcBef>
              <a:defRPr/>
            </a:pPr>
            <a:r>
              <a:rPr lang="th-TH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</a:t>
            </a:r>
            <a:r>
              <a:rPr lang="en-US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log</a:t>
            </a:r>
            <a:r>
              <a:rPr lang="en-US" sz="2800" b="0" baseline="-2500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800" b="0" i="1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n</a:t>
            </a:r>
            <a:r>
              <a:rPr lang="th-TH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    </a:t>
            </a:r>
            <a:r>
              <a:rPr lang="en-US" sz="2800" b="0" i="1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h</a:t>
            </a:r>
            <a:r>
              <a:rPr lang="en-US" sz="2800" b="0" baseline="-2500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AVL</a:t>
            </a:r>
            <a:r>
              <a:rPr lang="en-US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  </a:t>
            </a:r>
            <a:r>
              <a:rPr lang="th-TH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 </a:t>
            </a:r>
            <a:r>
              <a:rPr lang="en-US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1.44 log</a:t>
            </a:r>
            <a:r>
              <a:rPr lang="en-US" sz="2800" b="0" baseline="-2500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2</a:t>
            </a:r>
            <a:r>
              <a:rPr lang="en-US" sz="2800" b="0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800" b="0" i="1">
                <a:solidFill>
                  <a:srgbClr val="003366"/>
                </a:solidFill>
                <a:latin typeface="Times New Roman" pitchFamily="18" charset="0"/>
                <a:sym typeface="Symbol" pitchFamily="18" charset="2"/>
              </a:rPr>
              <a:t>n</a:t>
            </a:r>
            <a:endParaRPr lang="th-TH" sz="2800" b="0">
              <a:solidFill>
                <a:srgbClr val="003366"/>
              </a:solidFill>
              <a:latin typeface="Times New Roman" pitchFamily="18" charset="0"/>
              <a:sym typeface="Symbol" pitchFamily="18" charset="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8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98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9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9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98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9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98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8406" grpId="0" animBg="1"/>
      <p:bldP spid="9984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830" name="Line 334"/>
          <p:cNvSpPr>
            <a:spLocks noChangeShapeType="1"/>
          </p:cNvSpPr>
          <p:nvPr/>
        </p:nvSpPr>
        <p:spPr bwMode="auto">
          <a:xfrm>
            <a:off x="3630613" y="5429250"/>
            <a:ext cx="3095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cs typeface="Tahoma" pitchFamily="34" charset="0"/>
              </a:rPr>
              <a:t>Maintaining the property of AVL</a:t>
            </a:r>
            <a:endParaRPr lang="th-TH" dirty="0" smtClean="0">
              <a:solidFill>
                <a:schemeClr val="tx1"/>
              </a:solidFill>
              <a:cs typeface="Tahoma" pitchFamily="34" charset="0"/>
            </a:endParaRPr>
          </a:p>
        </p:txBody>
      </p:sp>
      <p:sp>
        <p:nvSpPr>
          <p:cNvPr id="1002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8503" y="672114"/>
            <a:ext cx="8124825" cy="1741488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cs typeface="Tahoma" pitchFamily="34" charset="0"/>
              </a:rPr>
              <a:t>Add and remove just like BST.</a:t>
            </a:r>
          </a:p>
          <a:p>
            <a:pPr>
              <a:defRPr/>
            </a:pPr>
            <a:r>
              <a:rPr lang="en-US" dirty="0" smtClean="0">
                <a:cs typeface="Tahoma" pitchFamily="34" charset="0"/>
              </a:rPr>
              <a:t>But adding or removing can cause the tree to lose its AVL property.</a:t>
            </a:r>
          </a:p>
          <a:p>
            <a:pPr lvl="1">
              <a:defRPr/>
            </a:pPr>
            <a:r>
              <a:rPr lang="en-US" dirty="0" smtClean="0">
                <a:cs typeface="Tahoma" pitchFamily="34" charset="0"/>
              </a:rPr>
              <a:t>We need to rearrange the tree then.</a:t>
            </a:r>
            <a:endParaRPr lang="th-TH" dirty="0" smtClean="0">
              <a:cs typeface="Tahoma" pitchFamily="34" charset="0"/>
            </a:endParaRPr>
          </a:p>
        </p:txBody>
      </p:sp>
      <p:grpSp>
        <p:nvGrpSpPr>
          <p:cNvPr id="2" name="Group 361"/>
          <p:cNvGrpSpPr>
            <a:grpSpLocks/>
          </p:cNvGrpSpPr>
          <p:nvPr/>
        </p:nvGrpSpPr>
        <p:grpSpPr bwMode="auto">
          <a:xfrm>
            <a:off x="1352550" y="3281363"/>
            <a:ext cx="1835150" cy="1819275"/>
            <a:chOff x="453" y="1758"/>
            <a:chExt cx="1156" cy="1146"/>
          </a:xfrm>
        </p:grpSpPr>
        <p:grpSp>
          <p:nvGrpSpPr>
            <p:cNvPr id="11414" name="Group 349"/>
            <p:cNvGrpSpPr>
              <a:grpSpLocks/>
            </p:cNvGrpSpPr>
            <p:nvPr/>
          </p:nvGrpSpPr>
          <p:grpSpPr bwMode="auto">
            <a:xfrm>
              <a:off x="453" y="1758"/>
              <a:ext cx="1112" cy="1146"/>
              <a:chOff x="453" y="1758"/>
              <a:chExt cx="1112" cy="1146"/>
            </a:xfrm>
          </p:grpSpPr>
          <p:sp>
            <p:nvSpPr>
              <p:cNvPr id="11416" name="Line 210"/>
              <p:cNvSpPr>
                <a:spLocks noChangeShapeType="1"/>
              </p:cNvSpPr>
              <p:nvPr/>
            </p:nvSpPr>
            <p:spPr bwMode="auto">
              <a:xfrm flipH="1">
                <a:off x="1166" y="2348"/>
                <a:ext cx="191" cy="3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17" name="Line 211"/>
              <p:cNvSpPr>
                <a:spLocks noChangeShapeType="1"/>
              </p:cNvSpPr>
              <p:nvPr/>
            </p:nvSpPr>
            <p:spPr bwMode="auto">
              <a:xfrm flipH="1">
                <a:off x="619" y="2376"/>
                <a:ext cx="193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708" name="Oval 212"/>
              <p:cNvSpPr>
                <a:spLocks noChangeArrowheads="1"/>
              </p:cNvSpPr>
              <p:nvPr/>
            </p:nvSpPr>
            <p:spPr bwMode="auto">
              <a:xfrm>
                <a:off x="690" y="2175"/>
                <a:ext cx="324" cy="325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1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709" name="Oval 213"/>
              <p:cNvSpPr>
                <a:spLocks noChangeArrowheads="1"/>
              </p:cNvSpPr>
              <p:nvPr/>
            </p:nvSpPr>
            <p:spPr bwMode="auto">
              <a:xfrm>
                <a:off x="945" y="1758"/>
                <a:ext cx="324" cy="3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66275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2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711" name="Oval 215"/>
              <p:cNvSpPr>
                <a:spLocks noChangeArrowheads="1"/>
              </p:cNvSpPr>
              <p:nvPr/>
            </p:nvSpPr>
            <p:spPr bwMode="auto">
              <a:xfrm>
                <a:off x="1239" y="2184"/>
                <a:ext cx="326" cy="326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5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712" name="Oval 216"/>
              <p:cNvSpPr>
                <a:spLocks noChangeArrowheads="1"/>
              </p:cNvSpPr>
              <p:nvPr/>
            </p:nvSpPr>
            <p:spPr bwMode="auto">
              <a:xfrm>
                <a:off x="453" y="2560"/>
                <a:ext cx="324" cy="323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0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713" name="Oval 217"/>
              <p:cNvSpPr>
                <a:spLocks noChangeArrowheads="1"/>
              </p:cNvSpPr>
              <p:nvPr/>
            </p:nvSpPr>
            <p:spPr bwMode="auto">
              <a:xfrm>
                <a:off x="1021" y="2581"/>
                <a:ext cx="324" cy="323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3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grpSp>
            <p:nvGrpSpPr>
              <p:cNvPr id="11423" name="Group 222"/>
              <p:cNvGrpSpPr>
                <a:grpSpLocks/>
              </p:cNvGrpSpPr>
              <p:nvPr/>
            </p:nvGrpSpPr>
            <p:grpSpPr bwMode="auto">
              <a:xfrm>
                <a:off x="901" y="2031"/>
                <a:ext cx="463" cy="162"/>
                <a:chOff x="2880" y="10343"/>
                <a:chExt cx="473" cy="165"/>
              </a:xfrm>
            </p:grpSpPr>
            <p:sp>
              <p:nvSpPr>
                <p:cNvPr id="11424" name="Line 223"/>
                <p:cNvSpPr>
                  <a:spLocks noChangeShapeType="1"/>
                </p:cNvSpPr>
                <p:nvPr/>
              </p:nvSpPr>
              <p:spPr bwMode="auto">
                <a:xfrm flipH="1">
                  <a:off x="2880" y="10358"/>
                  <a:ext cx="105" cy="1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425" name="Line 224"/>
                <p:cNvSpPr>
                  <a:spLocks noChangeShapeType="1"/>
                </p:cNvSpPr>
                <p:nvPr/>
              </p:nvSpPr>
              <p:spPr bwMode="auto">
                <a:xfrm>
                  <a:off x="3210" y="10343"/>
                  <a:ext cx="143" cy="1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415" name="Line 226"/>
            <p:cNvSpPr>
              <a:spLocks noChangeShapeType="1"/>
            </p:cNvSpPr>
            <p:nvPr/>
          </p:nvSpPr>
          <p:spPr bwMode="auto">
            <a:xfrm>
              <a:off x="1513" y="2458"/>
              <a:ext cx="96" cy="1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62"/>
          <p:cNvGrpSpPr>
            <a:grpSpLocks/>
          </p:cNvGrpSpPr>
          <p:nvPr/>
        </p:nvGrpSpPr>
        <p:grpSpPr bwMode="auto">
          <a:xfrm>
            <a:off x="3003550" y="4559300"/>
            <a:ext cx="876300" cy="1122363"/>
            <a:chOff x="1493" y="2563"/>
            <a:chExt cx="552" cy="707"/>
          </a:xfrm>
        </p:grpSpPr>
        <p:grpSp>
          <p:nvGrpSpPr>
            <p:cNvPr id="11410" name="Group 357"/>
            <p:cNvGrpSpPr>
              <a:grpSpLocks/>
            </p:cNvGrpSpPr>
            <p:nvPr/>
          </p:nvGrpSpPr>
          <p:grpSpPr bwMode="auto">
            <a:xfrm>
              <a:off x="1493" y="2563"/>
              <a:ext cx="552" cy="707"/>
              <a:chOff x="1485" y="2573"/>
              <a:chExt cx="552" cy="707"/>
            </a:xfrm>
          </p:grpSpPr>
          <p:sp>
            <p:nvSpPr>
              <p:cNvPr id="1002710" name="Oval 214"/>
              <p:cNvSpPr>
                <a:spLocks noChangeArrowheads="1"/>
              </p:cNvSpPr>
              <p:nvPr/>
            </p:nvSpPr>
            <p:spPr bwMode="auto">
              <a:xfrm>
                <a:off x="1485" y="2573"/>
                <a:ext cx="324" cy="325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6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714" name="Oval 218"/>
              <p:cNvSpPr>
                <a:spLocks noChangeArrowheads="1"/>
              </p:cNvSpPr>
              <p:nvPr/>
            </p:nvSpPr>
            <p:spPr bwMode="auto">
              <a:xfrm>
                <a:off x="1714" y="2956"/>
                <a:ext cx="323" cy="324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8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</p:grpSp>
        <p:sp>
          <p:nvSpPr>
            <p:cNvPr id="11411" name="Line 227"/>
            <p:cNvSpPr>
              <a:spLocks noChangeShapeType="1"/>
            </p:cNvSpPr>
            <p:nvPr/>
          </p:nvSpPr>
          <p:spPr bwMode="auto">
            <a:xfrm>
              <a:off x="1755" y="2849"/>
              <a:ext cx="88" cy="10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196"/>
          <p:cNvGrpSpPr>
            <a:grpSpLocks/>
          </p:cNvGrpSpPr>
          <p:nvPr/>
        </p:nvGrpSpPr>
        <p:grpSpPr bwMode="auto">
          <a:xfrm rot="1664076">
            <a:off x="3082925" y="4432300"/>
            <a:ext cx="381000" cy="196850"/>
            <a:chOff x="1790" y="3475"/>
            <a:chExt cx="275" cy="142"/>
          </a:xfrm>
        </p:grpSpPr>
        <p:sp>
          <p:nvSpPr>
            <p:cNvPr id="11408" name="AutoShape 197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9" name="Line 198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99"/>
          <p:cNvGrpSpPr>
            <a:grpSpLocks/>
          </p:cNvGrpSpPr>
          <p:nvPr/>
        </p:nvGrpSpPr>
        <p:grpSpPr bwMode="auto">
          <a:xfrm>
            <a:off x="3425825" y="5062538"/>
            <a:ext cx="382588" cy="195262"/>
            <a:chOff x="1790" y="3475"/>
            <a:chExt cx="275" cy="142"/>
          </a:xfrm>
        </p:grpSpPr>
        <p:sp>
          <p:nvSpPr>
            <p:cNvPr id="11406" name="AutoShape 200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7" name="Line 201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247"/>
          <p:cNvGrpSpPr>
            <a:grpSpLocks/>
          </p:cNvGrpSpPr>
          <p:nvPr/>
        </p:nvGrpSpPr>
        <p:grpSpPr bwMode="auto">
          <a:xfrm rot="1664076">
            <a:off x="2667000" y="3824288"/>
            <a:ext cx="382588" cy="196850"/>
            <a:chOff x="1790" y="3475"/>
            <a:chExt cx="275" cy="142"/>
          </a:xfrm>
        </p:grpSpPr>
        <p:sp>
          <p:nvSpPr>
            <p:cNvPr id="11404" name="AutoShape 248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5" name="Line 249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250"/>
          <p:cNvGrpSpPr>
            <a:grpSpLocks/>
          </p:cNvGrpSpPr>
          <p:nvPr/>
        </p:nvGrpSpPr>
        <p:grpSpPr bwMode="auto">
          <a:xfrm rot="1664076">
            <a:off x="2212975" y="3146425"/>
            <a:ext cx="382588" cy="195263"/>
            <a:chOff x="1790" y="3475"/>
            <a:chExt cx="275" cy="142"/>
          </a:xfrm>
        </p:grpSpPr>
        <p:sp>
          <p:nvSpPr>
            <p:cNvPr id="11402" name="AutoShape 251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3" name="Line 252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253"/>
          <p:cNvGrpSpPr>
            <a:grpSpLocks/>
          </p:cNvGrpSpPr>
          <p:nvPr/>
        </p:nvGrpSpPr>
        <p:grpSpPr bwMode="auto">
          <a:xfrm>
            <a:off x="2312988" y="4487863"/>
            <a:ext cx="382587" cy="195262"/>
            <a:chOff x="1790" y="3475"/>
            <a:chExt cx="275" cy="142"/>
          </a:xfrm>
        </p:grpSpPr>
        <p:sp>
          <p:nvSpPr>
            <p:cNvPr id="11400" name="AutoShape 254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1" name="Line 255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256"/>
          <p:cNvGrpSpPr>
            <a:grpSpLocks/>
          </p:cNvGrpSpPr>
          <p:nvPr/>
        </p:nvGrpSpPr>
        <p:grpSpPr bwMode="auto">
          <a:xfrm>
            <a:off x="1411288" y="4451350"/>
            <a:ext cx="382587" cy="196850"/>
            <a:chOff x="1790" y="3475"/>
            <a:chExt cx="275" cy="142"/>
          </a:xfrm>
        </p:grpSpPr>
        <p:sp>
          <p:nvSpPr>
            <p:cNvPr id="11398" name="AutoShape 257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9" name="Line 258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259"/>
          <p:cNvGrpSpPr>
            <a:grpSpLocks/>
          </p:cNvGrpSpPr>
          <p:nvPr/>
        </p:nvGrpSpPr>
        <p:grpSpPr bwMode="auto">
          <a:xfrm rot="19935924" flipH="1">
            <a:off x="1684338" y="3838575"/>
            <a:ext cx="382587" cy="198438"/>
            <a:chOff x="1790" y="3475"/>
            <a:chExt cx="275" cy="142"/>
          </a:xfrm>
        </p:grpSpPr>
        <p:sp>
          <p:nvSpPr>
            <p:cNvPr id="11396" name="AutoShape 260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7" name="Line 261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2820" name="Oval 324"/>
          <p:cNvSpPr>
            <a:spLocks noChangeArrowheads="1"/>
          </p:cNvSpPr>
          <p:nvPr/>
        </p:nvSpPr>
        <p:spPr bwMode="auto">
          <a:xfrm>
            <a:off x="2738438" y="2894013"/>
            <a:ext cx="511175" cy="514350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76078"/>
                  <a:invGamma/>
                </a:srgbClr>
              </a:gs>
            </a:gsLst>
            <a:lin ang="27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0" tIns="0" rIns="0" bIns="0"/>
          <a:lstStyle/>
          <a:p>
            <a:pPr algn="ctr">
              <a:defRPr/>
            </a:pPr>
            <a:r>
              <a:rPr lang="en-US" sz="2400">
                <a:ea typeface="+mn-ea"/>
                <a:cs typeface="Angsana New" pitchFamily="18" charset="-34"/>
              </a:rPr>
              <a:t>9</a:t>
            </a:r>
            <a:endParaRPr lang="th-TH" sz="4000">
              <a:ea typeface="+mn-ea"/>
              <a:cs typeface="Tahoma" pitchFamily="34" charset="0"/>
            </a:endParaRPr>
          </a:p>
        </p:txBody>
      </p:sp>
      <p:grpSp>
        <p:nvGrpSpPr>
          <p:cNvPr id="14" name="Group 335"/>
          <p:cNvGrpSpPr>
            <a:grpSpLocks/>
          </p:cNvGrpSpPr>
          <p:nvPr/>
        </p:nvGrpSpPr>
        <p:grpSpPr bwMode="auto">
          <a:xfrm>
            <a:off x="3763963" y="5751513"/>
            <a:ext cx="382587" cy="195262"/>
            <a:chOff x="1790" y="3475"/>
            <a:chExt cx="275" cy="142"/>
          </a:xfrm>
        </p:grpSpPr>
        <p:sp>
          <p:nvSpPr>
            <p:cNvPr id="11394" name="AutoShape 336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5" name="Line 337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2834" name="AutoShape 338"/>
          <p:cNvSpPr>
            <a:spLocks noChangeArrowheads="1"/>
          </p:cNvSpPr>
          <p:nvPr/>
        </p:nvSpPr>
        <p:spPr bwMode="auto">
          <a:xfrm rot="1926376">
            <a:off x="4192588" y="5457825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sp>
        <p:nvSpPr>
          <p:cNvPr id="1002835" name="AutoShape 339"/>
          <p:cNvSpPr>
            <a:spLocks noChangeArrowheads="1"/>
          </p:cNvSpPr>
          <p:nvPr/>
        </p:nvSpPr>
        <p:spPr bwMode="auto">
          <a:xfrm rot="1926376">
            <a:off x="3770313" y="4697413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grpSp>
        <p:nvGrpSpPr>
          <p:cNvPr id="15" name="Group 340"/>
          <p:cNvGrpSpPr>
            <a:grpSpLocks/>
          </p:cNvGrpSpPr>
          <p:nvPr/>
        </p:nvGrpSpPr>
        <p:grpSpPr bwMode="auto">
          <a:xfrm rot="1664076">
            <a:off x="3454400" y="5062538"/>
            <a:ext cx="382588" cy="196850"/>
            <a:chOff x="1790" y="3475"/>
            <a:chExt cx="275" cy="142"/>
          </a:xfrm>
        </p:grpSpPr>
        <p:sp>
          <p:nvSpPr>
            <p:cNvPr id="11392" name="AutoShape 341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3" name="Line 342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2844" name="AutoShape 348"/>
          <p:cNvSpPr>
            <a:spLocks noChangeArrowheads="1"/>
          </p:cNvSpPr>
          <p:nvPr/>
        </p:nvSpPr>
        <p:spPr bwMode="auto">
          <a:xfrm rot="1926376">
            <a:off x="3432175" y="4106863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grpSp>
        <p:nvGrpSpPr>
          <p:cNvPr id="16" name="Group 175"/>
          <p:cNvGrpSpPr>
            <a:grpSpLocks/>
          </p:cNvGrpSpPr>
          <p:nvPr/>
        </p:nvGrpSpPr>
        <p:grpSpPr bwMode="auto">
          <a:xfrm rot="1594522">
            <a:off x="3076575" y="4456113"/>
            <a:ext cx="412750" cy="193675"/>
            <a:chOff x="2414" y="3547"/>
            <a:chExt cx="275" cy="142"/>
          </a:xfrm>
        </p:grpSpPr>
        <p:sp>
          <p:nvSpPr>
            <p:cNvPr id="11389" name="AutoShape 171"/>
            <p:cNvSpPr>
              <a:spLocks noChangeArrowheads="1"/>
            </p:cNvSpPr>
            <p:nvPr/>
          </p:nvSpPr>
          <p:spPr bwMode="auto">
            <a:xfrm>
              <a:off x="2414" y="3547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66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0" name="Line 172"/>
            <p:cNvSpPr>
              <a:spLocks noChangeShapeType="1"/>
            </p:cNvSpPr>
            <p:nvPr/>
          </p:nvSpPr>
          <p:spPr bwMode="auto">
            <a:xfrm>
              <a:off x="2476" y="3589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91" name="Line 173"/>
            <p:cNvSpPr>
              <a:spLocks noChangeShapeType="1"/>
            </p:cNvSpPr>
            <p:nvPr/>
          </p:nvSpPr>
          <p:spPr bwMode="auto">
            <a:xfrm>
              <a:off x="2476" y="3641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380"/>
          <p:cNvGrpSpPr>
            <a:grpSpLocks/>
          </p:cNvGrpSpPr>
          <p:nvPr/>
        </p:nvGrpSpPr>
        <p:grpSpPr bwMode="auto">
          <a:xfrm>
            <a:off x="2551113" y="4473575"/>
            <a:ext cx="1414462" cy="1220788"/>
            <a:chOff x="4460" y="2925"/>
            <a:chExt cx="891" cy="769"/>
          </a:xfrm>
        </p:grpSpPr>
        <p:sp>
          <p:nvSpPr>
            <p:cNvPr id="11374" name="Line 367"/>
            <p:cNvSpPr>
              <a:spLocks noChangeShapeType="1"/>
            </p:cNvSpPr>
            <p:nvPr/>
          </p:nvSpPr>
          <p:spPr bwMode="auto">
            <a:xfrm>
              <a:off x="4989" y="3239"/>
              <a:ext cx="195" cy="2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75" name="Line 369"/>
            <p:cNvSpPr>
              <a:spLocks noChangeShapeType="1"/>
            </p:cNvSpPr>
            <p:nvPr/>
          </p:nvSpPr>
          <p:spPr bwMode="auto">
            <a:xfrm flipH="1">
              <a:off x="4652" y="3226"/>
              <a:ext cx="186" cy="2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76" name="Group 370"/>
            <p:cNvGrpSpPr>
              <a:grpSpLocks/>
            </p:cNvGrpSpPr>
            <p:nvPr/>
          </p:nvGrpSpPr>
          <p:grpSpPr bwMode="auto">
            <a:xfrm>
              <a:off x="4460" y="2981"/>
              <a:ext cx="891" cy="713"/>
              <a:chOff x="4460" y="2981"/>
              <a:chExt cx="891" cy="713"/>
            </a:xfrm>
          </p:grpSpPr>
          <p:sp>
            <p:nvSpPr>
              <p:cNvPr id="1002861" name="Oval 365"/>
              <p:cNvSpPr>
                <a:spLocks noChangeArrowheads="1"/>
              </p:cNvSpPr>
              <p:nvPr/>
            </p:nvSpPr>
            <p:spPr bwMode="auto">
              <a:xfrm>
                <a:off x="4460" y="3351"/>
                <a:ext cx="324" cy="325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6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862" name="Oval 366"/>
              <p:cNvSpPr>
                <a:spLocks noChangeArrowheads="1"/>
              </p:cNvSpPr>
              <p:nvPr/>
            </p:nvSpPr>
            <p:spPr bwMode="auto">
              <a:xfrm>
                <a:off x="4743" y="2981"/>
                <a:ext cx="323" cy="324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8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864" name="Oval 368"/>
              <p:cNvSpPr>
                <a:spLocks noChangeArrowheads="1"/>
              </p:cNvSpPr>
              <p:nvPr/>
            </p:nvSpPr>
            <p:spPr bwMode="auto">
              <a:xfrm>
                <a:off x="5027" y="3369"/>
                <a:ext cx="324" cy="325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9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</p:grpSp>
        <p:grpSp>
          <p:nvGrpSpPr>
            <p:cNvPr id="11377" name="Group 371"/>
            <p:cNvGrpSpPr>
              <a:grpSpLocks/>
            </p:cNvGrpSpPr>
            <p:nvPr/>
          </p:nvGrpSpPr>
          <p:grpSpPr bwMode="auto">
            <a:xfrm>
              <a:off x="5072" y="3315"/>
              <a:ext cx="241" cy="123"/>
              <a:chOff x="1790" y="3475"/>
              <a:chExt cx="275" cy="142"/>
            </a:xfrm>
          </p:grpSpPr>
          <p:sp>
            <p:nvSpPr>
              <p:cNvPr id="11384" name="AutoShape 372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5" name="Line 373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78" name="Group 374"/>
            <p:cNvGrpSpPr>
              <a:grpSpLocks/>
            </p:cNvGrpSpPr>
            <p:nvPr/>
          </p:nvGrpSpPr>
          <p:grpSpPr bwMode="auto">
            <a:xfrm>
              <a:off x="4496" y="3297"/>
              <a:ext cx="241" cy="123"/>
              <a:chOff x="1790" y="3475"/>
              <a:chExt cx="275" cy="142"/>
            </a:xfrm>
          </p:grpSpPr>
          <p:sp>
            <p:nvSpPr>
              <p:cNvPr id="11382" name="AutoShape 375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3" name="Line 376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79" name="Group 377"/>
            <p:cNvGrpSpPr>
              <a:grpSpLocks/>
            </p:cNvGrpSpPr>
            <p:nvPr/>
          </p:nvGrpSpPr>
          <p:grpSpPr bwMode="auto">
            <a:xfrm>
              <a:off x="4789" y="2925"/>
              <a:ext cx="241" cy="123"/>
              <a:chOff x="1790" y="3475"/>
              <a:chExt cx="275" cy="142"/>
            </a:xfrm>
          </p:grpSpPr>
          <p:sp>
            <p:nvSpPr>
              <p:cNvPr id="11380" name="AutoShape 37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1" name="Line 37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02878" name="AutoShape 382"/>
          <p:cNvSpPr>
            <a:spLocks noChangeArrowheads="1"/>
          </p:cNvSpPr>
          <p:nvPr/>
        </p:nvSpPr>
        <p:spPr bwMode="auto">
          <a:xfrm rot="1926376">
            <a:off x="2995613" y="3432175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sp>
        <p:nvSpPr>
          <p:cNvPr id="1002879" name="AutoShape 383"/>
          <p:cNvSpPr>
            <a:spLocks noChangeArrowheads="1"/>
          </p:cNvSpPr>
          <p:nvPr/>
        </p:nvSpPr>
        <p:spPr bwMode="auto">
          <a:xfrm rot="1926376">
            <a:off x="2573338" y="2728913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grpSp>
        <p:nvGrpSpPr>
          <p:cNvPr id="22" name="Group 384"/>
          <p:cNvGrpSpPr>
            <a:grpSpLocks/>
          </p:cNvGrpSpPr>
          <p:nvPr/>
        </p:nvGrpSpPr>
        <p:grpSpPr bwMode="auto">
          <a:xfrm>
            <a:off x="5614988" y="4235450"/>
            <a:ext cx="569912" cy="804863"/>
            <a:chOff x="861" y="2570"/>
            <a:chExt cx="359" cy="507"/>
          </a:xfrm>
        </p:grpSpPr>
        <p:grpSp>
          <p:nvGrpSpPr>
            <p:cNvPr id="11368" name="Group 385"/>
            <p:cNvGrpSpPr>
              <a:grpSpLocks/>
            </p:cNvGrpSpPr>
            <p:nvPr/>
          </p:nvGrpSpPr>
          <p:grpSpPr bwMode="auto">
            <a:xfrm>
              <a:off x="861" y="2570"/>
              <a:ext cx="359" cy="507"/>
              <a:chOff x="852" y="2685"/>
              <a:chExt cx="359" cy="507"/>
            </a:xfrm>
          </p:grpSpPr>
          <p:sp>
            <p:nvSpPr>
              <p:cNvPr id="11372" name="Line 386"/>
              <p:cNvSpPr>
                <a:spLocks noChangeShapeType="1"/>
              </p:cNvSpPr>
              <p:nvPr/>
            </p:nvSpPr>
            <p:spPr bwMode="auto">
              <a:xfrm flipH="1">
                <a:off x="1018" y="2685"/>
                <a:ext cx="193" cy="36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883" name="Oval 387"/>
              <p:cNvSpPr>
                <a:spLocks noChangeArrowheads="1"/>
              </p:cNvSpPr>
              <p:nvPr/>
            </p:nvSpPr>
            <p:spPr bwMode="auto">
              <a:xfrm>
                <a:off x="852" y="2869"/>
                <a:ext cx="324" cy="323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0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</p:grpSp>
        <p:grpSp>
          <p:nvGrpSpPr>
            <p:cNvPr id="11369" name="Group 388"/>
            <p:cNvGrpSpPr>
              <a:grpSpLocks/>
            </p:cNvGrpSpPr>
            <p:nvPr/>
          </p:nvGrpSpPr>
          <p:grpSpPr bwMode="auto">
            <a:xfrm>
              <a:off x="898" y="2689"/>
              <a:ext cx="241" cy="124"/>
              <a:chOff x="1790" y="3475"/>
              <a:chExt cx="275" cy="142"/>
            </a:xfrm>
          </p:grpSpPr>
          <p:sp>
            <p:nvSpPr>
              <p:cNvPr id="11370" name="AutoShape 389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1" name="Line 390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5" name="Group 391"/>
          <p:cNvGrpSpPr>
            <a:grpSpLocks/>
          </p:cNvGrpSpPr>
          <p:nvPr/>
        </p:nvGrpSpPr>
        <p:grpSpPr bwMode="auto">
          <a:xfrm>
            <a:off x="5991225" y="3254375"/>
            <a:ext cx="2151063" cy="2400300"/>
            <a:chOff x="1098" y="1952"/>
            <a:chExt cx="1355" cy="1512"/>
          </a:xfrm>
        </p:grpSpPr>
        <p:grpSp>
          <p:nvGrpSpPr>
            <p:cNvPr id="11341" name="Group 392"/>
            <p:cNvGrpSpPr>
              <a:grpSpLocks/>
            </p:cNvGrpSpPr>
            <p:nvPr/>
          </p:nvGrpSpPr>
          <p:grpSpPr bwMode="auto">
            <a:xfrm>
              <a:off x="1098" y="1952"/>
              <a:ext cx="1355" cy="1512"/>
              <a:chOff x="1089" y="2067"/>
              <a:chExt cx="1355" cy="1512"/>
            </a:xfrm>
          </p:grpSpPr>
          <p:sp>
            <p:nvSpPr>
              <p:cNvPr id="11354" name="Line 393"/>
              <p:cNvSpPr>
                <a:spLocks noChangeShapeType="1"/>
              </p:cNvSpPr>
              <p:nvPr/>
            </p:nvSpPr>
            <p:spPr bwMode="auto">
              <a:xfrm flipH="1">
                <a:off x="1565" y="2657"/>
                <a:ext cx="191" cy="36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2890" name="Oval 394"/>
              <p:cNvSpPr>
                <a:spLocks noChangeArrowheads="1"/>
              </p:cNvSpPr>
              <p:nvPr/>
            </p:nvSpPr>
            <p:spPr bwMode="auto">
              <a:xfrm>
                <a:off x="1089" y="2484"/>
                <a:ext cx="324" cy="325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1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891" name="Oval 395"/>
              <p:cNvSpPr>
                <a:spLocks noChangeArrowheads="1"/>
              </p:cNvSpPr>
              <p:nvPr/>
            </p:nvSpPr>
            <p:spPr bwMode="auto">
              <a:xfrm>
                <a:off x="1344" y="2067"/>
                <a:ext cx="324" cy="324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66275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2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892" name="Oval 396"/>
              <p:cNvSpPr>
                <a:spLocks noChangeArrowheads="1"/>
              </p:cNvSpPr>
              <p:nvPr/>
            </p:nvSpPr>
            <p:spPr bwMode="auto">
              <a:xfrm>
                <a:off x="1638" y="2493"/>
                <a:ext cx="326" cy="326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5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sp>
            <p:nvSpPr>
              <p:cNvPr id="1002893" name="Oval 397"/>
              <p:cNvSpPr>
                <a:spLocks noChangeArrowheads="1"/>
              </p:cNvSpPr>
              <p:nvPr/>
            </p:nvSpPr>
            <p:spPr bwMode="auto">
              <a:xfrm>
                <a:off x="1420" y="2890"/>
                <a:ext cx="324" cy="323"/>
              </a:xfrm>
              <a:prstGeom prst="ellipse">
                <a:avLst/>
              </a:prstGeom>
              <a:gradFill rotWithShape="1">
                <a:gsLst>
                  <a:gs pos="0">
                    <a:srgbClr val="F8F8F8"/>
                  </a:gs>
                  <a:gs pos="100000">
                    <a:srgbClr val="F8F8F8">
                      <a:gamma/>
                      <a:shade val="76078"/>
                      <a:invGamma/>
                    </a:srgbClr>
                  </a:gs>
                </a:gsLst>
                <a:lin ang="27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808080"/>
                </a:outerShdw>
              </a:effectLst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en-US" sz="2400">
                    <a:ea typeface="+mn-ea"/>
                    <a:cs typeface="Angsana New" pitchFamily="18" charset="-34"/>
                  </a:rPr>
                  <a:t>3</a:t>
                </a:r>
                <a:endParaRPr lang="th-TH" sz="4000">
                  <a:ea typeface="+mn-ea"/>
                  <a:cs typeface="Tahoma" pitchFamily="34" charset="0"/>
                </a:endParaRPr>
              </a:p>
            </p:txBody>
          </p:sp>
          <p:grpSp>
            <p:nvGrpSpPr>
              <p:cNvPr id="11359" name="Group 398"/>
              <p:cNvGrpSpPr>
                <a:grpSpLocks/>
              </p:cNvGrpSpPr>
              <p:nvPr/>
            </p:nvGrpSpPr>
            <p:grpSpPr bwMode="auto">
              <a:xfrm>
                <a:off x="1300" y="2340"/>
                <a:ext cx="463" cy="162"/>
                <a:chOff x="2880" y="10343"/>
                <a:chExt cx="473" cy="165"/>
              </a:xfrm>
            </p:grpSpPr>
            <p:sp>
              <p:nvSpPr>
                <p:cNvPr id="11366" name="Line 399"/>
                <p:cNvSpPr>
                  <a:spLocks noChangeShapeType="1"/>
                </p:cNvSpPr>
                <p:nvPr/>
              </p:nvSpPr>
              <p:spPr bwMode="auto">
                <a:xfrm flipH="1">
                  <a:off x="2880" y="10358"/>
                  <a:ext cx="105" cy="142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67" name="Line 400"/>
                <p:cNvSpPr>
                  <a:spLocks noChangeShapeType="1"/>
                </p:cNvSpPr>
                <p:nvPr/>
              </p:nvSpPr>
              <p:spPr bwMode="auto">
                <a:xfrm>
                  <a:off x="3210" y="10343"/>
                  <a:ext cx="143" cy="165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360" name="Line 401"/>
              <p:cNvSpPr>
                <a:spLocks noChangeShapeType="1"/>
              </p:cNvSpPr>
              <p:nvPr/>
            </p:nvSpPr>
            <p:spPr bwMode="auto">
              <a:xfrm>
                <a:off x="1912" y="2767"/>
                <a:ext cx="96" cy="11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361" name="Group 402"/>
              <p:cNvGrpSpPr>
                <a:grpSpLocks/>
              </p:cNvGrpSpPr>
              <p:nvPr/>
            </p:nvGrpSpPr>
            <p:grpSpPr bwMode="auto">
              <a:xfrm>
                <a:off x="1892" y="2872"/>
                <a:ext cx="552" cy="707"/>
                <a:chOff x="1493" y="2563"/>
                <a:chExt cx="552" cy="707"/>
              </a:xfrm>
            </p:grpSpPr>
            <p:grpSp>
              <p:nvGrpSpPr>
                <p:cNvPr id="11362" name="Group 403"/>
                <p:cNvGrpSpPr>
                  <a:grpSpLocks/>
                </p:cNvGrpSpPr>
                <p:nvPr/>
              </p:nvGrpSpPr>
              <p:grpSpPr bwMode="auto">
                <a:xfrm>
                  <a:off x="1493" y="2563"/>
                  <a:ext cx="552" cy="707"/>
                  <a:chOff x="1485" y="2573"/>
                  <a:chExt cx="552" cy="707"/>
                </a:xfrm>
              </p:grpSpPr>
              <p:sp>
                <p:nvSpPr>
                  <p:cNvPr id="1002900" name="Oval 404"/>
                  <p:cNvSpPr>
                    <a:spLocks noChangeArrowheads="1"/>
                  </p:cNvSpPr>
                  <p:nvPr/>
                </p:nvSpPr>
                <p:spPr bwMode="auto">
                  <a:xfrm>
                    <a:off x="1485" y="2573"/>
                    <a:ext cx="324" cy="32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8F8F8"/>
                      </a:gs>
                      <a:gs pos="100000">
                        <a:srgbClr val="F8F8F8">
                          <a:gamma/>
                          <a:shade val="76078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808080"/>
                    </a:outerShdw>
                  </a:effectLst>
                </p:spPr>
                <p:txBody>
                  <a:bodyPr lIns="0" tIns="0" rIns="0" bIns="0"/>
                  <a:lstStyle/>
                  <a:p>
                    <a:pPr algn="ctr">
                      <a:defRPr/>
                    </a:pPr>
                    <a:r>
                      <a:rPr lang="en-US" sz="2400">
                        <a:ea typeface="+mn-ea"/>
                        <a:cs typeface="Angsana New" pitchFamily="18" charset="-34"/>
                      </a:rPr>
                      <a:t>6</a:t>
                    </a:r>
                    <a:endParaRPr lang="th-TH" sz="4000">
                      <a:ea typeface="+mn-ea"/>
                      <a:cs typeface="Tahoma" pitchFamily="34" charset="0"/>
                    </a:endParaRPr>
                  </a:p>
                </p:txBody>
              </p:sp>
              <p:sp>
                <p:nvSpPr>
                  <p:cNvPr id="1002901" name="Oval 405"/>
                  <p:cNvSpPr>
                    <a:spLocks noChangeArrowheads="1"/>
                  </p:cNvSpPr>
                  <p:nvPr/>
                </p:nvSpPr>
                <p:spPr bwMode="auto">
                  <a:xfrm>
                    <a:off x="1714" y="2956"/>
                    <a:ext cx="323" cy="32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8F8F8"/>
                      </a:gs>
                      <a:gs pos="100000">
                        <a:srgbClr val="F8F8F8">
                          <a:gamma/>
                          <a:shade val="76078"/>
                          <a:invGamma/>
                        </a:srgbClr>
                      </a:gs>
                    </a:gsLst>
                    <a:lin ang="2700000" scaled="1"/>
                  </a:gra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35921" dir="2700000" algn="ctr" rotWithShape="0">
                      <a:srgbClr val="808080"/>
                    </a:outerShdw>
                  </a:effectLst>
                </p:spPr>
                <p:txBody>
                  <a:bodyPr lIns="0" tIns="0" rIns="0" bIns="0"/>
                  <a:lstStyle/>
                  <a:p>
                    <a:pPr algn="ctr">
                      <a:defRPr/>
                    </a:pPr>
                    <a:r>
                      <a:rPr lang="en-US" sz="2400">
                        <a:ea typeface="+mn-ea"/>
                        <a:cs typeface="Angsana New" pitchFamily="18" charset="-34"/>
                      </a:rPr>
                      <a:t>8</a:t>
                    </a:r>
                    <a:endParaRPr lang="th-TH" sz="4000">
                      <a:ea typeface="+mn-ea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1363" name="Line 406"/>
                <p:cNvSpPr>
                  <a:spLocks noChangeShapeType="1"/>
                </p:cNvSpPr>
                <p:nvPr/>
              </p:nvSpPr>
              <p:spPr bwMode="auto">
                <a:xfrm>
                  <a:off x="1755" y="2849"/>
                  <a:ext cx="88" cy="10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42" name="Group 407"/>
            <p:cNvGrpSpPr>
              <a:grpSpLocks/>
            </p:cNvGrpSpPr>
            <p:nvPr/>
          </p:nvGrpSpPr>
          <p:grpSpPr bwMode="auto">
            <a:xfrm rot="1664076">
              <a:off x="1951" y="2677"/>
              <a:ext cx="240" cy="124"/>
              <a:chOff x="1790" y="3475"/>
              <a:chExt cx="275" cy="142"/>
            </a:xfrm>
          </p:grpSpPr>
          <p:sp>
            <p:nvSpPr>
              <p:cNvPr id="11352" name="AutoShape 408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3" name="Line 409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43" name="Group 410"/>
            <p:cNvGrpSpPr>
              <a:grpSpLocks/>
            </p:cNvGrpSpPr>
            <p:nvPr/>
          </p:nvGrpSpPr>
          <p:grpSpPr bwMode="auto">
            <a:xfrm>
              <a:off x="2167" y="3074"/>
              <a:ext cx="241" cy="123"/>
              <a:chOff x="1790" y="3475"/>
              <a:chExt cx="275" cy="142"/>
            </a:xfrm>
          </p:grpSpPr>
          <p:sp>
            <p:nvSpPr>
              <p:cNvPr id="11350" name="AutoShape 41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1" name="Line 41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44" name="Group 413"/>
            <p:cNvGrpSpPr>
              <a:grpSpLocks/>
            </p:cNvGrpSpPr>
            <p:nvPr/>
          </p:nvGrpSpPr>
          <p:grpSpPr bwMode="auto">
            <a:xfrm rot="1664076">
              <a:off x="1689" y="2294"/>
              <a:ext cx="241" cy="124"/>
              <a:chOff x="1790" y="3475"/>
              <a:chExt cx="275" cy="142"/>
            </a:xfrm>
          </p:grpSpPr>
          <p:sp>
            <p:nvSpPr>
              <p:cNvPr id="11348" name="AutoShape 41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9" name="Line 41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45" name="Group 416"/>
            <p:cNvGrpSpPr>
              <a:grpSpLocks/>
            </p:cNvGrpSpPr>
            <p:nvPr/>
          </p:nvGrpSpPr>
          <p:grpSpPr bwMode="auto">
            <a:xfrm>
              <a:off x="1466" y="2712"/>
              <a:ext cx="241" cy="123"/>
              <a:chOff x="1790" y="3475"/>
              <a:chExt cx="275" cy="142"/>
            </a:xfrm>
          </p:grpSpPr>
          <p:sp>
            <p:nvSpPr>
              <p:cNvPr id="11346" name="AutoShape 41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7" name="Line 41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02500" name="Group 419"/>
          <p:cNvGrpSpPr>
            <a:grpSpLocks/>
          </p:cNvGrpSpPr>
          <p:nvPr/>
        </p:nvGrpSpPr>
        <p:grpSpPr bwMode="auto">
          <a:xfrm rot="19935924" flipH="1">
            <a:off x="5946775" y="3811588"/>
            <a:ext cx="382588" cy="198437"/>
            <a:chOff x="1790" y="3475"/>
            <a:chExt cx="275" cy="142"/>
          </a:xfrm>
        </p:grpSpPr>
        <p:sp>
          <p:nvSpPr>
            <p:cNvPr id="11339" name="AutoShape 420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Line 421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2918" name="AutoShape 422"/>
          <p:cNvSpPr>
            <a:spLocks noChangeArrowheads="1"/>
          </p:cNvSpPr>
          <p:nvPr/>
        </p:nvSpPr>
        <p:spPr bwMode="auto">
          <a:xfrm rot="-2403523">
            <a:off x="5176838" y="4178300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grpSp>
        <p:nvGrpSpPr>
          <p:cNvPr id="1002501" name="Group 423"/>
          <p:cNvGrpSpPr>
            <a:grpSpLocks/>
          </p:cNvGrpSpPr>
          <p:nvPr/>
        </p:nvGrpSpPr>
        <p:grpSpPr bwMode="auto">
          <a:xfrm rot="1664076">
            <a:off x="6475413" y="3119438"/>
            <a:ext cx="382587" cy="195262"/>
            <a:chOff x="1790" y="3475"/>
            <a:chExt cx="275" cy="142"/>
          </a:xfrm>
        </p:grpSpPr>
        <p:sp>
          <p:nvSpPr>
            <p:cNvPr id="11337" name="AutoShape 424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8" name="Line 425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2922" name="AutoShape 426"/>
          <p:cNvSpPr>
            <a:spLocks noChangeArrowheads="1"/>
          </p:cNvSpPr>
          <p:nvPr/>
        </p:nvSpPr>
        <p:spPr bwMode="auto">
          <a:xfrm rot="-2403523">
            <a:off x="5611813" y="3602038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grpSp>
        <p:nvGrpSpPr>
          <p:cNvPr id="1002502" name="Group 427"/>
          <p:cNvGrpSpPr>
            <a:grpSpLocks/>
          </p:cNvGrpSpPr>
          <p:nvPr/>
        </p:nvGrpSpPr>
        <p:grpSpPr bwMode="auto">
          <a:xfrm>
            <a:off x="6053138" y="3832225"/>
            <a:ext cx="382587" cy="196850"/>
            <a:chOff x="1790" y="3475"/>
            <a:chExt cx="275" cy="142"/>
          </a:xfrm>
        </p:grpSpPr>
        <p:sp>
          <p:nvSpPr>
            <p:cNvPr id="11335" name="AutoShape 428"/>
            <p:cNvSpPr>
              <a:spLocks noChangeArrowheads="1"/>
            </p:cNvSpPr>
            <p:nvPr/>
          </p:nvSpPr>
          <p:spPr bwMode="auto">
            <a:xfrm>
              <a:off x="1790" y="3475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Line 429"/>
            <p:cNvSpPr>
              <a:spLocks noChangeShapeType="1"/>
            </p:cNvSpPr>
            <p:nvPr/>
          </p:nvSpPr>
          <p:spPr bwMode="auto">
            <a:xfrm>
              <a:off x="1852" y="3545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2926" name="AutoShape 430"/>
          <p:cNvSpPr>
            <a:spLocks noChangeArrowheads="1"/>
          </p:cNvSpPr>
          <p:nvPr/>
        </p:nvSpPr>
        <p:spPr bwMode="auto">
          <a:xfrm rot="-2403523">
            <a:off x="6005513" y="2855913"/>
            <a:ext cx="3810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Tahoma" pitchFamily="34" charset="0"/>
            </a:endParaRPr>
          </a:p>
        </p:txBody>
      </p:sp>
      <p:grpSp>
        <p:nvGrpSpPr>
          <p:cNvPr id="1002503" name="Group 431"/>
          <p:cNvGrpSpPr>
            <a:grpSpLocks/>
          </p:cNvGrpSpPr>
          <p:nvPr/>
        </p:nvGrpSpPr>
        <p:grpSpPr bwMode="auto">
          <a:xfrm rot="1594522">
            <a:off x="6470650" y="3128963"/>
            <a:ext cx="415925" cy="182562"/>
            <a:chOff x="2414" y="3547"/>
            <a:chExt cx="275" cy="142"/>
          </a:xfrm>
        </p:grpSpPr>
        <p:sp>
          <p:nvSpPr>
            <p:cNvPr id="11332" name="AutoShape 432"/>
            <p:cNvSpPr>
              <a:spLocks noChangeArrowheads="1"/>
            </p:cNvSpPr>
            <p:nvPr/>
          </p:nvSpPr>
          <p:spPr bwMode="auto">
            <a:xfrm>
              <a:off x="2414" y="3547"/>
              <a:ext cx="275" cy="142"/>
            </a:xfrm>
            <a:prstGeom prst="roundRect">
              <a:avLst>
                <a:gd name="adj" fmla="val 50000"/>
              </a:avLst>
            </a:prstGeom>
            <a:solidFill>
              <a:srgbClr val="FF66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Line 433"/>
            <p:cNvSpPr>
              <a:spLocks noChangeShapeType="1"/>
            </p:cNvSpPr>
            <p:nvPr/>
          </p:nvSpPr>
          <p:spPr bwMode="auto">
            <a:xfrm>
              <a:off x="2476" y="3589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34" name="Line 434"/>
            <p:cNvSpPr>
              <a:spLocks noChangeShapeType="1"/>
            </p:cNvSpPr>
            <p:nvPr/>
          </p:nvSpPr>
          <p:spPr bwMode="auto">
            <a:xfrm>
              <a:off x="2476" y="3641"/>
              <a:ext cx="15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2504" name="Group 435"/>
          <p:cNvGrpSpPr>
            <a:grpSpLocks/>
          </p:cNvGrpSpPr>
          <p:nvPr/>
        </p:nvGrpSpPr>
        <p:grpSpPr bwMode="auto">
          <a:xfrm>
            <a:off x="5554663" y="3127375"/>
            <a:ext cx="2138362" cy="1860550"/>
            <a:chOff x="3525" y="2076"/>
            <a:chExt cx="1347" cy="1172"/>
          </a:xfrm>
        </p:grpSpPr>
        <p:sp>
          <p:nvSpPr>
            <p:cNvPr id="11300" name="Line 436"/>
            <p:cNvSpPr>
              <a:spLocks noChangeShapeType="1"/>
            </p:cNvSpPr>
            <p:nvPr/>
          </p:nvSpPr>
          <p:spPr bwMode="auto">
            <a:xfrm flipH="1">
              <a:off x="3966" y="2320"/>
              <a:ext cx="218" cy="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02933" name="Oval 437"/>
            <p:cNvSpPr>
              <a:spLocks noChangeArrowheads="1"/>
            </p:cNvSpPr>
            <p:nvPr/>
          </p:nvSpPr>
          <p:spPr bwMode="auto">
            <a:xfrm>
              <a:off x="4066" y="2156"/>
              <a:ext cx="326" cy="326"/>
            </a:xfrm>
            <a:prstGeom prst="ellipse">
              <a:avLst/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5</a:t>
              </a:r>
              <a:endParaRPr lang="th-TH" sz="4000">
                <a:ea typeface="+mn-ea"/>
                <a:cs typeface="Tahoma" pitchFamily="34" charset="0"/>
              </a:endParaRPr>
            </a:p>
          </p:txBody>
        </p:sp>
        <p:grpSp>
          <p:nvGrpSpPr>
            <p:cNvPr id="11302" name="Group 438"/>
            <p:cNvGrpSpPr>
              <a:grpSpLocks/>
            </p:cNvGrpSpPr>
            <p:nvPr/>
          </p:nvGrpSpPr>
          <p:grpSpPr bwMode="auto">
            <a:xfrm>
              <a:off x="3719" y="2782"/>
              <a:ext cx="463" cy="162"/>
              <a:chOff x="2880" y="10343"/>
              <a:chExt cx="473" cy="165"/>
            </a:xfrm>
          </p:grpSpPr>
          <p:sp>
            <p:nvSpPr>
              <p:cNvPr id="11330" name="Line 439"/>
              <p:cNvSpPr>
                <a:spLocks noChangeShapeType="1"/>
              </p:cNvSpPr>
              <p:nvPr/>
            </p:nvSpPr>
            <p:spPr bwMode="auto">
              <a:xfrm flipH="1">
                <a:off x="2880" y="10358"/>
                <a:ext cx="105" cy="14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1" name="Line 440"/>
              <p:cNvSpPr>
                <a:spLocks noChangeShapeType="1"/>
              </p:cNvSpPr>
              <p:nvPr/>
            </p:nvSpPr>
            <p:spPr bwMode="auto">
              <a:xfrm>
                <a:off x="3210" y="10343"/>
                <a:ext cx="143" cy="16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03" name="Line 441"/>
            <p:cNvSpPr>
              <a:spLocks noChangeShapeType="1"/>
            </p:cNvSpPr>
            <p:nvPr/>
          </p:nvSpPr>
          <p:spPr bwMode="auto">
            <a:xfrm>
              <a:off x="4340" y="2430"/>
              <a:ext cx="96" cy="1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304" name="Group 442"/>
            <p:cNvGrpSpPr>
              <a:grpSpLocks/>
            </p:cNvGrpSpPr>
            <p:nvPr/>
          </p:nvGrpSpPr>
          <p:grpSpPr bwMode="auto">
            <a:xfrm>
              <a:off x="4320" y="2535"/>
              <a:ext cx="552" cy="707"/>
              <a:chOff x="1493" y="2563"/>
              <a:chExt cx="552" cy="707"/>
            </a:xfrm>
          </p:grpSpPr>
          <p:grpSp>
            <p:nvGrpSpPr>
              <p:cNvPr id="11326" name="Group 443"/>
              <p:cNvGrpSpPr>
                <a:grpSpLocks/>
              </p:cNvGrpSpPr>
              <p:nvPr/>
            </p:nvGrpSpPr>
            <p:grpSpPr bwMode="auto">
              <a:xfrm>
                <a:off x="1493" y="2563"/>
                <a:ext cx="552" cy="707"/>
                <a:chOff x="1485" y="2573"/>
                <a:chExt cx="552" cy="707"/>
              </a:xfrm>
            </p:grpSpPr>
            <p:sp>
              <p:nvSpPr>
                <p:cNvPr id="1002940" name="Oval 444"/>
                <p:cNvSpPr>
                  <a:spLocks noChangeArrowheads="1"/>
                </p:cNvSpPr>
                <p:nvPr/>
              </p:nvSpPr>
              <p:spPr bwMode="auto">
                <a:xfrm>
                  <a:off x="1485" y="2573"/>
                  <a:ext cx="324" cy="32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8F8F8"/>
                    </a:gs>
                    <a:gs pos="100000">
                      <a:srgbClr val="F8F8F8">
                        <a:gamma/>
                        <a:shade val="76078"/>
                        <a:invGamma/>
                      </a:srgb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400">
                      <a:ea typeface="+mn-ea"/>
                      <a:cs typeface="Angsana New" pitchFamily="18" charset="-34"/>
                    </a:rPr>
                    <a:t>6</a:t>
                  </a:r>
                  <a:endParaRPr lang="th-TH" sz="4000">
                    <a:ea typeface="+mn-ea"/>
                    <a:cs typeface="Tahoma" pitchFamily="34" charset="0"/>
                  </a:endParaRPr>
                </a:p>
              </p:txBody>
            </p:sp>
            <p:sp>
              <p:nvSpPr>
                <p:cNvPr id="1002941" name="Oval 445"/>
                <p:cNvSpPr>
                  <a:spLocks noChangeArrowheads="1"/>
                </p:cNvSpPr>
                <p:nvPr/>
              </p:nvSpPr>
              <p:spPr bwMode="auto">
                <a:xfrm>
                  <a:off x="1714" y="2956"/>
                  <a:ext cx="323" cy="32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8F8F8"/>
                    </a:gs>
                    <a:gs pos="100000">
                      <a:srgbClr val="F8F8F8">
                        <a:gamma/>
                        <a:shade val="76078"/>
                        <a:invGamma/>
                      </a:srgbClr>
                    </a:gs>
                  </a:gsLst>
                  <a:lin ang="2700000" scaled="1"/>
                </a:gradFill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808080"/>
                  </a:outerShdw>
                </a:effectLst>
              </p:spPr>
              <p:txBody>
                <a:bodyPr lIns="0" tIns="0" rIns="0" bIns="0"/>
                <a:lstStyle/>
                <a:p>
                  <a:pPr algn="ctr">
                    <a:defRPr/>
                  </a:pPr>
                  <a:r>
                    <a:rPr lang="en-US" sz="2400">
                      <a:ea typeface="+mn-ea"/>
                      <a:cs typeface="Angsana New" pitchFamily="18" charset="-34"/>
                    </a:rPr>
                    <a:t>8</a:t>
                  </a:r>
                  <a:endParaRPr lang="th-TH" sz="4000">
                    <a:ea typeface="+mn-ea"/>
                    <a:cs typeface="Tahoma" pitchFamily="34" charset="0"/>
                  </a:endParaRPr>
                </a:p>
              </p:txBody>
            </p:sp>
          </p:grpSp>
          <p:sp>
            <p:nvSpPr>
              <p:cNvPr id="11327" name="Line 446"/>
              <p:cNvSpPr>
                <a:spLocks noChangeShapeType="1"/>
              </p:cNvSpPr>
              <p:nvPr/>
            </p:nvSpPr>
            <p:spPr bwMode="auto">
              <a:xfrm>
                <a:off x="1755" y="2849"/>
                <a:ext cx="88" cy="10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02943" name="Oval 447"/>
            <p:cNvSpPr>
              <a:spLocks noChangeArrowheads="1"/>
            </p:cNvSpPr>
            <p:nvPr/>
          </p:nvSpPr>
          <p:spPr bwMode="auto">
            <a:xfrm>
              <a:off x="3525" y="2900"/>
              <a:ext cx="324" cy="325"/>
            </a:xfrm>
            <a:prstGeom prst="ellipse">
              <a:avLst/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1</a:t>
              </a:r>
              <a:endParaRPr lang="th-TH" sz="4000">
                <a:ea typeface="+mn-ea"/>
                <a:cs typeface="Tahoma" pitchFamily="34" charset="0"/>
              </a:endParaRPr>
            </a:p>
          </p:txBody>
        </p:sp>
        <p:sp>
          <p:nvSpPr>
            <p:cNvPr id="1002944" name="Oval 448"/>
            <p:cNvSpPr>
              <a:spLocks noChangeArrowheads="1"/>
            </p:cNvSpPr>
            <p:nvPr/>
          </p:nvSpPr>
          <p:spPr bwMode="auto">
            <a:xfrm>
              <a:off x="4043" y="2925"/>
              <a:ext cx="324" cy="323"/>
            </a:xfrm>
            <a:prstGeom prst="ellipse">
              <a:avLst/>
            </a:prstGeom>
            <a:gradFill rotWithShape="1">
              <a:gsLst>
                <a:gs pos="0">
                  <a:srgbClr val="F8F8F8"/>
                </a:gs>
                <a:gs pos="100000">
                  <a:srgbClr val="F8F8F8">
                    <a:gamma/>
                    <a:shade val="76078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3</a:t>
              </a:r>
              <a:endParaRPr lang="th-TH" sz="4000">
                <a:ea typeface="+mn-ea"/>
                <a:cs typeface="Tahoma" pitchFamily="34" charset="0"/>
              </a:endParaRPr>
            </a:p>
          </p:txBody>
        </p:sp>
        <p:sp>
          <p:nvSpPr>
            <p:cNvPr id="1002945" name="Oval 449"/>
            <p:cNvSpPr>
              <a:spLocks noChangeArrowheads="1"/>
            </p:cNvSpPr>
            <p:nvPr/>
          </p:nvSpPr>
          <p:spPr bwMode="auto">
            <a:xfrm>
              <a:off x="3780" y="2519"/>
              <a:ext cx="324" cy="32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FFFF">
                    <a:gamma/>
                    <a:shade val="66275"/>
                    <a:invGamma/>
                  </a:srgbClr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lIns="0" tIns="0" rIns="0" bIns="0"/>
            <a:lstStyle/>
            <a:p>
              <a:pPr algn="ctr">
                <a:defRPr/>
              </a:pPr>
              <a:r>
                <a:rPr lang="en-US" sz="2400">
                  <a:ea typeface="+mn-ea"/>
                  <a:cs typeface="Angsana New" pitchFamily="18" charset="-34"/>
                </a:rPr>
                <a:t>2</a:t>
              </a:r>
              <a:endParaRPr lang="th-TH" sz="4000">
                <a:ea typeface="+mn-ea"/>
                <a:cs typeface="Tahoma" pitchFamily="34" charset="0"/>
              </a:endParaRPr>
            </a:p>
          </p:txBody>
        </p:sp>
        <p:grpSp>
          <p:nvGrpSpPr>
            <p:cNvPr id="11308" name="Group 450"/>
            <p:cNvGrpSpPr>
              <a:grpSpLocks/>
            </p:cNvGrpSpPr>
            <p:nvPr/>
          </p:nvGrpSpPr>
          <p:grpSpPr bwMode="auto">
            <a:xfrm>
              <a:off x="4105" y="2076"/>
              <a:ext cx="241" cy="124"/>
              <a:chOff x="1790" y="3475"/>
              <a:chExt cx="275" cy="142"/>
            </a:xfrm>
          </p:grpSpPr>
          <p:sp>
            <p:nvSpPr>
              <p:cNvPr id="11324" name="AutoShape 451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5" name="Line 452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09" name="Group 453"/>
            <p:cNvGrpSpPr>
              <a:grpSpLocks/>
            </p:cNvGrpSpPr>
            <p:nvPr/>
          </p:nvGrpSpPr>
          <p:grpSpPr bwMode="auto">
            <a:xfrm>
              <a:off x="3822" y="2457"/>
              <a:ext cx="241" cy="124"/>
              <a:chOff x="1790" y="3475"/>
              <a:chExt cx="275" cy="142"/>
            </a:xfrm>
          </p:grpSpPr>
          <p:sp>
            <p:nvSpPr>
              <p:cNvPr id="11322" name="AutoShape 454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3" name="Line 455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10" name="Group 456"/>
            <p:cNvGrpSpPr>
              <a:grpSpLocks/>
            </p:cNvGrpSpPr>
            <p:nvPr/>
          </p:nvGrpSpPr>
          <p:grpSpPr bwMode="auto">
            <a:xfrm>
              <a:off x="3556" y="2829"/>
              <a:ext cx="241" cy="124"/>
              <a:chOff x="1790" y="3475"/>
              <a:chExt cx="275" cy="142"/>
            </a:xfrm>
          </p:grpSpPr>
          <p:sp>
            <p:nvSpPr>
              <p:cNvPr id="11320" name="AutoShape 457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1" name="Line 458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11" name="Group 459"/>
            <p:cNvGrpSpPr>
              <a:grpSpLocks/>
            </p:cNvGrpSpPr>
            <p:nvPr/>
          </p:nvGrpSpPr>
          <p:grpSpPr bwMode="auto">
            <a:xfrm>
              <a:off x="4079" y="2856"/>
              <a:ext cx="241" cy="124"/>
              <a:chOff x="1790" y="3475"/>
              <a:chExt cx="275" cy="142"/>
            </a:xfrm>
          </p:grpSpPr>
          <p:sp>
            <p:nvSpPr>
              <p:cNvPr id="11318" name="AutoShape 460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9" name="Line 461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12" name="Group 462"/>
            <p:cNvGrpSpPr>
              <a:grpSpLocks/>
            </p:cNvGrpSpPr>
            <p:nvPr/>
          </p:nvGrpSpPr>
          <p:grpSpPr bwMode="auto">
            <a:xfrm>
              <a:off x="4593" y="2865"/>
              <a:ext cx="241" cy="124"/>
              <a:chOff x="1790" y="3475"/>
              <a:chExt cx="275" cy="142"/>
            </a:xfrm>
          </p:grpSpPr>
          <p:sp>
            <p:nvSpPr>
              <p:cNvPr id="11316" name="AutoShape 463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7" name="Line 464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313" name="Group 465"/>
            <p:cNvGrpSpPr>
              <a:grpSpLocks/>
            </p:cNvGrpSpPr>
            <p:nvPr/>
          </p:nvGrpSpPr>
          <p:grpSpPr bwMode="auto">
            <a:xfrm rot="1664076">
              <a:off x="4392" y="2488"/>
              <a:ext cx="241" cy="124"/>
              <a:chOff x="1790" y="3475"/>
              <a:chExt cx="275" cy="142"/>
            </a:xfrm>
          </p:grpSpPr>
          <p:sp>
            <p:nvSpPr>
              <p:cNvPr id="11314" name="AutoShape 466"/>
              <p:cNvSpPr>
                <a:spLocks noChangeArrowheads="1"/>
              </p:cNvSpPr>
              <p:nvPr/>
            </p:nvSpPr>
            <p:spPr bwMode="auto">
              <a:xfrm>
                <a:off x="1790" y="3475"/>
                <a:ext cx="275" cy="142"/>
              </a:xfrm>
              <a:prstGeom prst="roundRect">
                <a:avLst>
                  <a:gd name="adj" fmla="val 50000"/>
                </a:avLst>
              </a:prstGeom>
              <a:solidFill>
                <a:srgbClr val="FF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5" name="Line 467"/>
              <p:cNvSpPr>
                <a:spLocks noChangeShapeType="1"/>
              </p:cNvSpPr>
              <p:nvPr/>
            </p:nvSpPr>
            <p:spPr bwMode="auto">
              <a:xfrm>
                <a:off x="1852" y="3545"/>
                <a:ext cx="1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02965" name="Freeform 469"/>
          <p:cNvSpPr>
            <a:spLocks/>
          </p:cNvSpPr>
          <p:nvPr/>
        </p:nvSpPr>
        <p:spPr bwMode="auto">
          <a:xfrm flipH="1">
            <a:off x="2903538" y="5357813"/>
            <a:ext cx="409575" cy="249237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76200" cmpd="sng">
            <a:solidFill>
              <a:srgbClr val="FF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02967" name="Freeform 471"/>
          <p:cNvSpPr>
            <a:spLocks/>
          </p:cNvSpPr>
          <p:nvPr/>
        </p:nvSpPr>
        <p:spPr bwMode="auto">
          <a:xfrm flipH="1">
            <a:off x="6376988" y="4064000"/>
            <a:ext cx="409575" cy="249238"/>
          </a:xfrm>
          <a:custGeom>
            <a:avLst/>
            <a:gdLst>
              <a:gd name="T0" fmla="*/ 0 w 307"/>
              <a:gd name="T1" fmla="*/ 186 h 186"/>
              <a:gd name="T2" fmla="*/ 45 w 307"/>
              <a:gd name="T3" fmla="*/ 88 h 186"/>
              <a:gd name="T4" fmla="*/ 135 w 307"/>
              <a:gd name="T5" fmla="*/ 13 h 186"/>
              <a:gd name="T6" fmla="*/ 307 w 307"/>
              <a:gd name="T7" fmla="*/ 13 h 186"/>
              <a:gd name="T8" fmla="*/ 0 60000 65536"/>
              <a:gd name="T9" fmla="*/ 0 60000 65536"/>
              <a:gd name="T10" fmla="*/ 0 60000 65536"/>
              <a:gd name="T11" fmla="*/ 0 60000 65536"/>
              <a:gd name="T12" fmla="*/ 0 w 307"/>
              <a:gd name="T13" fmla="*/ 0 h 186"/>
              <a:gd name="T14" fmla="*/ 307 w 307"/>
              <a:gd name="T15" fmla="*/ 186 h 18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07" h="186">
                <a:moveTo>
                  <a:pt x="0" y="186"/>
                </a:moveTo>
                <a:cubicBezTo>
                  <a:pt x="11" y="151"/>
                  <a:pt x="22" y="117"/>
                  <a:pt x="45" y="88"/>
                </a:cubicBezTo>
                <a:cubicBezTo>
                  <a:pt x="68" y="59"/>
                  <a:pt x="91" y="26"/>
                  <a:pt x="135" y="13"/>
                </a:cubicBezTo>
                <a:cubicBezTo>
                  <a:pt x="179" y="0"/>
                  <a:pt x="243" y="6"/>
                  <a:pt x="307" y="13"/>
                </a:cubicBezTo>
              </a:path>
            </a:pathLst>
          </a:custGeom>
          <a:noFill/>
          <a:ln w="76200" cmpd="sng">
            <a:solidFill>
              <a:srgbClr val="FF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2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2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02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0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19056E-6 L -0.06458 0.04903 L -0.00764 0.1494 L 0.03698 0.24376 L 0.07084 0.32771 L 0.10782 0.43432 " pathEditMode="relative" ptsTypes="AAAAAA">
                                      <p:cBhvr>
                                        <p:cTn id="60" dur="2000" fill="hold"/>
                                        <p:tgtEl>
                                          <p:spTgt spid="1002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0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0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0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002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0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02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002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002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002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002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002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002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002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002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10028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002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002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00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00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1002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002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0029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500"/>
                                        <p:tgtEl>
                                          <p:spTgt spid="1002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100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002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1002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1002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002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1002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1002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029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0029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1002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500"/>
                                        <p:tgtEl>
                                          <p:spTgt spid="1002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002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1002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2830" grpId="0" animBg="1"/>
      <p:bldP spid="1002830" grpId="1" animBg="1"/>
      <p:bldP spid="1002499" grpId="0" build="p"/>
      <p:bldP spid="1002820" grpId="0" animBg="1"/>
      <p:bldP spid="1002820" grpId="1" animBg="1"/>
      <p:bldP spid="1002820" grpId="2" animBg="1"/>
      <p:bldP spid="1002834" grpId="0" animBg="1"/>
      <p:bldP spid="1002834" grpId="1" animBg="1"/>
      <p:bldP spid="1002835" grpId="0" animBg="1"/>
      <p:bldP spid="1002835" grpId="1" animBg="1"/>
      <p:bldP spid="1002844" grpId="0" animBg="1"/>
      <p:bldP spid="1002844" grpId="1" animBg="1"/>
      <p:bldP spid="1002878" grpId="0" animBg="1"/>
      <p:bldP spid="1002878" grpId="1" animBg="1"/>
      <p:bldP spid="1002879" grpId="0" animBg="1"/>
      <p:bldP spid="1002918" grpId="0" animBg="1"/>
      <p:bldP spid="1002918" grpId="1" animBg="1"/>
      <p:bldP spid="1002922" grpId="0" animBg="1"/>
      <p:bldP spid="1002922" grpId="1" animBg="1"/>
      <p:bldP spid="1002926" grpId="0" animBg="1"/>
      <p:bldP spid="1002965" grpId="0" animBg="1"/>
      <p:bldP spid="1002965" grpId="1" animBg="1"/>
      <p:bldP spid="1002967" grpId="0" animBg="1"/>
      <p:bldP spid="100296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THEME_BG_IMAGE" val=""/>
  <p:tag name="MMPROD_10026PHOTO" val="/9j/4AAQSkZJRgABAQAAAQABAAD/2wBDAAMCAgMCAgMDAwMEAwMEBQgFBQQEBQoHBwYIDAoMDAsKCwsNDhIQDQ4RDgsLEBYQERMUFRUVDA8XGBYUGBIUFRT/2wBDAQMEBAUEBQkFBQkUDQsNFBQUFBQUFBQUFBQUFBQUFBQUFBQUFBQUFBQUFBQUFBQUFBQUFBQUFBQUFBQUFBQUFBT/wAARCAG0AWY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SJX2bV3Lv20x5l2/LKqf8CrifHOoyWuo2qozJvtl+5/wOubfW5/n/e0AetfaVT7zf98UvnK/3XWvJP7buXX7zbP96h/EN4kqbGbZt/vUAeu713f3/wDgVG9Eb733v7leSP4qvNz/AL3f/wACoTxVffd835KAPW0dX/26im3PE6rLsevLE8VX2/a0/wA60/8A4TC+T7srUAepb/76/wDfdHy/3f8AgFeVTeLb5Ivln/8AHqenja8+RlnZJf7m2gD1LfvX+5Q7r/H8leXv45vP4tyP/u0//hObyFdzf/YUAem/cfe23Zt+/wD3aN/ybt29P79eZP45uXV1dm2Mv8dCePLlIkVW+5935aAPTd6/7j/3Kbv2feb5P9uvN/8AhP7xF+ZV/wC+aP8AhYVym9m2o/8Af/goA9Kd1RPvKn/AKbv3/wASvXm3/Cf3KfMu1/8AfWl/4T+52/w7P4aAPRflRP3q/PT967f/ALGvNP8AhYtyku2LbM7/AHtn/wARQ/xIud/9z/Y276APRUdXbbu+T/bp7v8AN83ybf8AP3a83/4WRP8AxeW7/wAVH/Cy32Rbov8AgdAHpG/f8u1n/wBumfKm9l3bf9ta8/8A+Fl/wrEqf7b/AH6enxLi37duz/boA719u2j5U+bzfkrhU+JEX3vIX5KZ/wALLif7yK/+xuoA73777l+fbTd67fm2un9+uJ/4WLbO21omhl/h2N8lD/Ei2T5W/wDQvkoA7X+5t+RP9um/K71xifEizf5drf76N8lPf4kWbv8AN99P9r56AOw3qn+x/v0bNnzLXJf8LC09/lZdifxPTv8AhPNP+95suygDqU/8f/v0jv8AJtb5K5dPHmnp91m/4Gu+n/8ACeWOzarN/uUAdL/svuf/ANDpv3P4m/75rn/+E20/f95kehPG2nu25Zf+B0AdF/v0vzp/uf8AfFc5/wAJzYo3yy//ABdCeNrH+KVd3+2u+gDovuP821/9+j/eX5/96sJPGGnuv+vWn/8ACW6Y/wDy3VNtAG1/wLfTfufe+dG/jrHTxbp7/dni+anf8JPYp8v2mL/coA1XRU+X76f36XY3z/L/AOO1j/8ACT6e6v8A6SqbPvPuq7YarZ3/APqJ45kSgAuADNcITnCxH5PMz1l67ePy/HjbRViF2a5uNztEdkXHnbv7/wDB/D9e/T+GigDlviIm/VLb/r2X/wBCauTfd/d311/xEi8y9tm/6YJ/6E1cw6K7/wAKJQBCib//ALCmv8/ytuf/AG6l2N/+xQib13bW/wBmgCJ4dn3f4P46h+f7su16t7N7/wCXqJE/hZl2UAQ/Ju/+xodGRXbcyJT9i/e3b/8AYpjp/D/4+lADdkv3tuxKY+1/u/P/AL/yVKifxbv9ino+z5lZU/4DQBE+3b8u1P8Afpmz90jf+h0/yfk3KtOfb97/ANDWgBv3P4Wd/wD2WmOi+V/E/wDuP8lWNipE+5f956Zs2L/nfQBEibP4v+APRvl3/Lt3/wC7Uuzf/wAsm30uxtm7a3+5QBU+5/Fs3fwUx02KjeVvT+5/dq3s3/dT/gH96odn91WR/wC5QBE/z/Msqp/sVF9xn21adN/95H/i+ajY2/ay0AUnT5/vb0f+58lRbFhX5V2VoTQqkW3/ANmqp5Ko6bfuf997aAIvuPu8pv8Aa2Uz/gW9/wC4iVLs2N5u5kf+L5qJkXcm35//ABygCJN27bt2f79M+/8AKyfOn8e6ptn+1/F/HTJkVH27v++KAGPD8v8Aff8A8foeZk+XzWen7It23a2/+He1M+VF27v/AIigCLZvf5fk/wDH6H81Pl2/71SvCybHX5Eprov8bN8lADE3f89VRP8Avunpuhb+LY38CUbPmRvvv/4/Qn8fy7E/22oAHT5t0u1N1Md9n97Z/fT7jU/+JGVV2UP/ALK/8DegBife3K33f7lPd5d6Mu7Y3+xQiLv3f5WmIn+7v/2GoAY7/Nu2sn+3upru2d275/79O2K+z5vn/wBumum9tj/P/uUADzMjp8zbP9uh5mR/76f3Eo2b/vLvpj/Jv+7QAz7S38LMiUfbG3Ju+R/4Xf56bsban8Cf990Onkv977//AHxQAPM2zc0rf98/I9dr8IrmWbXpWaVvu1w77E+au9+D8KvqlxL/AHF/g+egD1S23C8ujtflIv8Al3z/AH/4v/ZP4f8AgVFVwRLfXRVVzsizs3Z6ydccflRQBjeO0/0+0/veQv8A7PXL7H37vlrrfHL7L+0/64L/AOh1y7p99t1AETozt92h0+T5t33al2fLt3fJT0+47bt70AV9jJKitu2VXw3m/eXb/c2f+z1bRN//ANnUL/O/yr86UARbNjUx/u7vv/7dWHT5923ZvpZvk+ZqAKmz90m1vkodP9lal2fJ/F89M2fNu/8AHKAGptmT+5/ufPTnTZ/tv9zZT3h+T5m+eh0dH2tQBF5Oz+6+7/Z+5R9ze21Xf+/t31Kifwu3/fdHk/P/AHP9+gCLYzvu+/THTev3vmq3sVPm3UzZs+X5kT/boAr7Gf725Nn8dM2ff3fOn+3Vt0g2J82z/wBmqu8LfJ8vyN/tUAMdFf8AhbZ/fprpvX5V3p/f/u1K6Mny7Vf/AHG30x0XbubcifwvQBF8yKn8af33qJ0/iZtm7+5TndU+/wCXTXmTzU+ZZt39+gBkKf3dvz/wVC6fMm7bs/ufwVNM/wDe+/8A7bVE83y7Vl/4BQBD8u/++/8AsUTJv2fMqP8A3E+R/wDgdTJt/hb5P4t60xE/vr/F/HQBFv2M6/8Ajj0xEl+6qrv/AL9WNjPFtfd/uUTfd2/c/wCA0ARbNjf36Z9zczL8/wD7LUqbd3zbUl/hd6Jkb5F2q6f7dAFf5t3ysuz/AL4qZ4fl/i/4H8lO2NMn3l/4AtN8nY3y/ff72/8AioAZsVPm3feo3/wbm3/3Hqb7j7vl3/c+T79Jsbb8i7P9xd9AFd02P/sN97Z/DQ6bJUZf4Pu1M+9Gf+//ABb6Z8vy7lbf/c+5QBX2bPvf/Z0bFR/4n/3PvpVh9v3v9dv/APHKidGdU/uf30oAZ/H8u51/2/v0x4fv/wBxamf733fkpmxn2Mq+Tt/uNQBU3/c2tvpr7vu/cf8A3fkqV9zt/ff+/CtDou7b9/8A36AK/wDD8rf8Dr0j4PoqXl23zb9v391efpDvR9v30/g+/XoHwfhZLi72/Im2gD0cFkuJxzt2R4w+V/j6L/D/AF6fw0VPZt5N/c8OqmOLBEO5T97o3/svbr/FRQBzfjja+oW33v8AUJ/6E1c1/F8tdX4y+e/t/lbf5C/+z1zXks7f36AId/8Ad3f8Ap+xX+Xb/uvUu9tr7W+Rv4N1N8mgCFEbzf77/wC3RvXc6tT0TZvX7iU/Z823bvoAieH5/wD4ioX+5833Kt7N/wB5FqGZFdNv3P8AYf591AET23yoyqzp/sUx0WFv9v8A26sbG2fMy/8AAP4ab5K+b8y/vf77/wDoFADNmxf79H+9tqXyd6/w0ff2Kyr/ALm2gCLYu3/2R1pm9U+X7mz+CrCJ8uz76f7v3afN8/yyszon3d9AFd9z/O3z/wCx/HRN/qk+bzk/uP8Aw0/Z/e+//t/cpk0zQq+3/wAfoAi3t5W3c2z+49VHm2f7n8W9a8/+J3x48HfC6Bm1zV4IbjbvW0hbfcN/uJXyF8Tv259e1tpbPwrpi6JZN9241Bt8rf8AstAH3RqviTT9EtZbm8uYIbJfvTXEuxK8M8f/ALZPgXwxFLFZ3jeIbv7nlaZ86f8Aff3a+Bde8f6r4wuvP1q+vdYf+L7RP+6i/wBz+FVrHTxJZzT+ROvkon/Puu/fQB9QeIf25/Ed/vXStFtNNi/huLuVpXT/AL5+WsyH9rrxnfq8Ud9bf3GdLVE/9Cr5yvLZfKRlVUT7/wB756yUv4kuok+VH3f7/wD45QB9MX/7QnjNEeVfEPk/7D7KbpX7VHjW2uov+Jn9sRPvpLEmx68NfVWuYkVmi3/5/gp3725VP9Jih2fx7v8A2SgD7F8GftjTzXTxeI9PjhTd/wAfFv8AJt/4BX0V4S8eaR42sIbnT7xZkdd6v/fr8qJrmDa6+bJM6N803lb9j/8Afe2t3wT8Xde+G+pRX2kXzJ83z2k33Jf+AUAfrAiM8W5V2f3t/wByhPu7mXZ/Bv2/I9eb/B/406L8SPBtvqsEvk3u3ZPbu3+qeu4ttYs5v9Qyu/8AF81AF14d/wDCvlVFs+zLuWJfK/7721Kkyu+5tr09IVfZ8v36AGI6uibWZ3/v/wAFSujeU+5l/wBlEprw7In2qyf7CUJsdfmb5/7m371ADPl+SXyvnb/ZoRG2P95P9vdVjY2zazKlRO8X3Zf+BbGoAYkO/wCVtzun/LXbTEf5XX/XJ/D/AAJQ+1Ityszxfwu/36fC6/J950/8foAidNibnbe/+xTH+Rtysr7/APZqxMiv93/vuot+z/coAh+/92Vkf/vuq+xfnX+993Z9yrc33dzN89RJ86Ort/3xQBX2bHRdq0TJ/dbfToXWH5VXen/j9Nfd/FuR6AGJuf8Ah/4Btr0j4RJv+27vnT/Y+/Xm7p8r72+f/Yr0r4RbfKu90VAHcHC3lzt8jzNkX+u8z7uZMZxx9Mf7VFSRZinnDbiuyLA83dj7/b/2bv0/hooAyvGCb7y3+7/qV/nXPOi/7W+uh8Yv/pNuv/TFf51jeTv2fLQBE+77zL8lQ/32+WrD7vu7vuf98U3/AGVVqABFXZu3ffpkKK7fM2z/AIBT9i/Orf8Aj605IfnoArujb/8Ab/2Kb82z5d3/AAD79WHh+d1Vtn+3TJoW3f36AIvJZ/4mR9v3KNnyfN/wKpdm/wCah0X/AHP9+gCLfvi3bt+yh03um5mSpX3P/Dvf/do+/wDxNs/2KAGfM/zbd/8AepXRX+bbTk3O3zbn2Uyb/dX/AH6AKt5NFZwPPPLFCkXztM/8KV8P/tCftsSpf3vhzwEzPKreVLq23ds/65Uz9uT9pnzrh/h94Yudm3/kJ3cX/oqviJ7xLDzW/u/88aANPVdVudSvZby+nlub24be13cMzPK3+/XP3Oty/YHlaWJHVtmzzfnqpc3LPL5tzLKmz52SVvur/t/3aqTbrCKKWVmtvPX9w7rsSX/P+xQBb85HuNzRS3O9vm8ll2b/AJNladtNbbopWiVJd3/LFt/z/wDAa5e2tp3R5Yoo3d22MmzZs+/vf/8Abom1Vt/yrFeO3/Lb+P8Ag/2/87P++ADupkZ/v7d//PJPm/77rN/sqe2ZGXbslbYvzbn2Vzls89tBE3mzuj/xyxbHZvu/+Of7FdR4YeP7H57eXM7N9xPv/wDA6AIrOZrOdJWZfNRfvv8Afro9Khi1u383ylTZ8/8Avf8AfVczqtnPNepPBFLNK3yNCi1b0e2WaCW2vvM2RfJsfZ9z/c+f/P8ABQBpXKSpA7RbvK37PnbZ/wCOVlJMrv8AJtm2N8yfP/6HVu5T7NEnzMlv9xXdWd1/3Kr7G3+arb1bf/qYvu/5+SgCWHxDPYRJFBcyIjtv2JK3y/8AfNdb4V+M3izwxe+fpmr3fmo3+qlbzUrzq/tms5U+eJ03f67dvT/vj+P/AIBUSTfaZZtsscPy72TbsidNnyJ/+3QB9+/Ar9sCz166i0rxQq2d2/8Ay9/Ns3f+y19VWdzBcruil3o/zq6fPur8dbC5lTyl/dbPv70XY/8Aub6+wP2Y/wBoptEa08Pa9O32R22Wss38P+xvoA+0kffK6tLvdfuvT5vKdEadW/uL8v3KihuYLy3SeKJXil/jharD/I/zKrotAEOxrb960W+L+HfT5tqRbtvz/wBynpseXd83+49QvDsl3RN/wD+/QAQ/P833HqJ/kl+7vRv9mrELsm5v738D0/ZKj7flR/7iUAVE2oybdu/+J3qL5dz/AHtn+3/FVh7bzv4Vpjp/ejZ3/hoAqPtT+H5P++9lNf51+VV2N/AlWHRvk81dj0zY0PzfM6UAVH3fIu1Xf+4/yU3ev2rb8rv/ABI9SuizfL/45TJoUeWLcrPt/joAHSXyt/yom75fufNXo3wr3Pa3UrN8/wDc/jrznydi/e3/APAa9D+F1suy4bd92gDtrUm4nnMqSrtSJT+72fN8/wDH/F/u/wAP/AqKglObi62+V5myDdnfn/lr128fl33Z420UAQ+K/wDj5tV/6YLWG6Vv+Kubm3X+DyFrGdKAGO7PFt3fd/8AHaifb/wP+/Uvy/7SUImz7v8A6DQAzY23/wBkoT5G+Vmp+z5P7j0/+H5aAGbG3/N/45UT/e+X7/8Ac/jq1sXf8v3/APxymbP4f4aAIET/AIG9S7Nn8LPT9m9Pu/JTNiv/ABMlADPJVE+9TfJ3t821E/3asPt2fd/4Huo+ZGRkXf8A3aAK/wDB97YleQ/tOfGC2+DPwx1DVWZX1Odfs9nF/flavYNi/eb+H52r8sP21fjBP8Ufi7d6fbTrNomgt9niRPkTzf43oA8Bm1K5v7q71C+3Xl3dM0sru33938dZV5qq206Lttodn3bhF37v9z/a/wBv/wCIqW8vFd3Vt2z+FE+dKx0uYPssqt/oyL935v8Ab/jf/vv/AL4oAr3ly/2hPNljuXSffFcfc3t/f3t81NubyX7Q8/lL9oul2O6fO8q/39/8X3Krwv8AcZmlff8AJvRfkVaYiSvK6ruREl/upsT5/wC5QA+8hWzZ4pYFe7i+T5237/8AP+fv0yHyoXiZfnll+T52+T+D+D/x+rtzZz2cCNc20kPmrvV3i3o3yU9LC5+VvIXenySpuR/7n8H8NABptyvmpKssnz7E372fauz/AMe/9B/74rbs9N864SeP7Slxu+XfOmzb/ur93/cqpbaPc+UkUqskTp/d+df9j/0Crtno86N5UEk8Nv8A7EW92egC3fus0XlMyun9/d89M01IobjdEyon39/8f/A6mfw9fO6Sy+ZM6/dd4t9WobC53OvkSTI/3v8A9igB/wBs86V1iWKHzfk/23rQsLNbBX8+2Wbd/wAtqihh+bbsZP8Arqux1q1DDPNvVmb/AIAv3/8AgFAHJa9CyLcN8r7/ALvy/wAP/fFY9tthuEWCVni+Xzdi7/I/v7N3+7Xa6rbRXm6JVZ5f4kTdXJXNh5MvzRNN93dvb5ET/P8AsUAXdHs2tmf97A8W7/XRKu//AIH/ABfx12Gj38tg6Mu3+/sRvvf7dcfoieTO7RfJ/Gu+LY7/APxVdtpW3zXWVm37f4KAPu39mD4xr4q0tNF1WVYdQiX5Xf8AiSvo3YzxP83/AANK/JrR/Elz4V1G0vrGdra9t5VlieF6/SX4J/FSz+K/gu01WKWB7uJfKuov9qgD0BIVT5X3O/8AvUPCu9/u/wDAP4al++j/AHk/2P4KidI3iZfN+7/HQATW2z5vuJ/f2/fqL/U7PNXZ/dq79m2Ju8rYm35d/wDHVd933k+5/t/foArvuSf/ANnpkybG3MvzN93ZU2yeH5f73zUfut+7+9/coArum6oXT97833/9v+KrGzf+6b5H/wBiovv71+/toArzf3ZUZ/8A2SmffX5f4fk3pUz/AD/Mqt/31THRd+77/wDsJQBF9/ert/wN69F+Fyb7W62tvT/brz93byv9j+5XofwxT/Q7j5tlAHW7nM04RmQBYuPMz3k/g/h/3v4v+A0VJAzPcXLFmIKxYZk255k/j/i+nbr/ABUUAVPFCfvrf+/5K/zrDdNn8XyVv+JEzNb/APXFf51jbP8Axz+5QAz76+Vu2RUImz71P+Xbu/8AH9lMTdv3bPk/3qAD7jf7FG/fRs371276eibE+98lADNi7vvUz76bvmSpk+T5tv8AwOjYrtu/i/2KAGbG2bl2pUv303L8j0fcdFbdR8qfN8r/AO5QBF9+Lb8rp/t0zyVSrLp538Xyf3KZsaH7u16APPPjl45g+G/wt8R65PLseK1ZIv8Af/gr8Z5rye8S4lnZXllle4Z3/wBr/br9M/8Ago1rc+lfA+3s4G2fb7xUlr8zERUX919/b9/bQBnzbvn8q5VPl+bzW2fJ/v1lWaLNcfZmSea4+5sRdn/7Vad4ivcfN88Kr9/+9RpulTzXlv5UrI//AAP5KAMS8sJXllWVVSX7jW6RbPKf/c/hroNE8H3N/LFBBF5ybU+SL+D/AMc/3K7PRPh7PfukrMzo/wDf/i/+Kr2rwZ4JXSootsSv/t7aAPP/AAf8BIrlEl1BlRF2/In8FekaJ+zxpG128qV9/wDHXpem6VE/lK331+fYnyV3WlW0SJt2+S7fd2fcegDyrSv2bNI2bZYv4fmrttB/Z18PW0qbrFXf+FK9Ks7bzl+aBt6fx1sWdtKkW3auyX+N6AOHh+EumWC+UtjbTJ/DsWopvgboepLu/s+2+f8Aj217BYaJF/rdrPu/74rStrDZF935EoA+b9S/ZX0283ssXk/9Mtq7GrmNV/ZagRkba0Lf34V+SvsRLNdn3fv/AHf4KbNo6vsiaJt/8NAHwb4n/ZsudNiTavnI6/LceVsdP9ivBPG3gDU/Ct15s9t+6i/5a1+rWq+EvtlrtdftKfcaKb+Gvn/4o/CuJLO4aJVuU+b77fOtAH55Pfs908uoQNMj/eeJUR//AB3/AOIres5lheFl/wBJiZd6/wB//gdbHxI8E/8ACPXXmrA0O9t//AK4+ZGhlia2n3p/FDtoAtTXn+lebKqzRO3+p3bK9w/ZR+MC/DT4hpZ3ly39iaptiZJv+WTV4Fc7Zo/Ngb50b5neL71aGj6rPo+r6fqdm3+kWcqS7Pv0AfsqifclXd5TrvV6e/munzfc/wBiuM+Dnjm2+IvgDTNXgi2O8SpKn+1XceSr7/upuoAr7G+6u16Y6f73m7asbG+638NNf/gW/wD2P4qAKmxfvMrb6imhaH/V/wDfH96tCbbsRVXZs/g/v1XdP+eS/J/tr92gCpvV/lbdv/hRKidNnzM29KsXlt/Eu3f/AH0aq6bv+Wu1HoAh++yfMyP/ALFHk/PtX5KfC7O8q/c2t/H/ABUbF2Mu1t9AETps37Vbf/t16F8NE/4l1w3+1Xn77kT76u/9yvQ/hvtewlb5d+75t9AHSDb9sutuzfti3bN2esnXHH5UVLEd1xc7WOzbFj97vXrJ0T+H/e/i/wCA0UAGu/8AH1F/1xX+dZP+7/Eta/iD/XRf9c1rK8mgBv3P7zvTNn8e2pXT5tv/AKHS7H+9QBD0/vJQkP8AD83+zT3Tf93c9Gxvn+ZaAGIm9vu76Yif3f8AvirCbn+Zf/HKa6Nt+bclAEOxfu/M9PdGT5lX5NtP+X5F/go+b/gf9+gBmxtm5fkp7wrt/uUJ/eWnfN/wP/b/AI6APkL/AIKWQrbfBHTGlXfK+ort/wBn79fm7Nt+y7VRkl/imr9IP+CmUyp8G9HiaX5/7RTan/fdfnDMnnMit8lAFJLZftCReUsyP87bP4q634dabFeaj+9i3pu/j/grl5ofn2t8m3+/Xp3wl03zr/7q/J935aAPXfD2iRbvuqn910auws9N37N3z/OvzpVfTUazX7ux1/v06HWLb91ErN8zfNQB11gn2m4Taqv/ANMt1dLpU371Pl+f+4/3K5ewvLPb975/4q6vRJotn3loA6iw+Rt21n/2NuzZ/uVu6bN9mVFZf9f95P46zNKtotiQRfP82/5K6uG2itpU222//boAsWCN5/2aJl3/AH9lacMzIr7tzp/FWekLQ/M27+/v2/dp0M3yJKu7Z/Fv/ioA29+/YrfP/v1btoftMu7ds2Vkwuu9G27/APf/AIa1USJJ0ZpW/wDQ6ALNtZxQxOu2Xe7fx/PWJr3g+z1K3eKWJX3V1ds/yvu+f/YodN6/umV0b+B/4KAPg/8Aac+ES6bbtPbQMif7fz18S6lZtbXT7Ytmz7z/AP2Ffq/+0t4ba58KXcvlM6eV9zbX5j6lYKmoyqy7/m/joA5K5RfknijZHlX5k+/Q+1Nm1v8AgD/w0+5h+x3T7du9fvf7dQvth+VV+SVv7v3qAP09/ZL1WDUvhPpUqWLabLt8pk/gd/79e7JbfJ+9/wCBV5P+zT4Pl8JfCXQrZtzy3ECys/8A8RXrv3F+Zt70AM+ZPl3bE/21+9TXfYnlbW8qpXRk+bbsi/21qL5f4t2z/YoAh+ZPuKtV5k3/AMTfM336t7N//wARUT7U/iWgCps+f5f4arvD/e2/7Py/cq66MjfKzbP9haifb/DF86UAZ6btv71v++/4qf8Aw/eWrDwtMu//ANDqvv2S7W2/7O+gBn3PvLv216B8OkX+zrjyvk3tv+SuEmh2J867N39yvQPh7Cyaa+/b9779AHRbWM1zuDqdsXL2+zPMv8f8X+7/AA/8CopISv2y7x5nmbYt3kNLu6yf3eNvpj8eNtFAE/iH/X23/XKs3Z/6DWrr/wDrIv8ArlWe6bFoAr7Pko2Ltqxsb52pn3/u0ARInz/3KNnyfN9+n7Nj/NQif8DoAhRGT7zb6ETZ83/odTbF+6z0zYv8NAB82/7v/AKY6L/wOpnRv7u+jZ89ADNjbPmoeFvvffp6fInzf8Bpjp8m7d8/+78lAHxp/wAFOE3/AAs8ObYv+Yiv/oD1+droyQPEq7/N/j27tv8AwOv1N/bz0G21X4M2lzeRNNFa3iv8n8Nfml4z0FdHaK5s932K4+6n9ygDn32oqrFXuPwu0H7HpqMqtub+OvEdNhabUrRV/jlr7C8DaCttpdv5Sq+1fuP/AH6AK/iq5aw0nbbNvfb/AAfw157pv2x383b9p/vfL8lej63DBZxefeL+6/26q+HtSi83aulSXiOu+LyV8pP/AB7ZQBmWfh7xHeWqNZys8X8Nbej3/izw3fp58C+Vt+Z0be9d34ev9TRUVfDjJ/t/aoq7iZLO/wBLefUNKudEliXe32jZs/77WgDE8JeObn7QjbWT+Pf/AHq9oTxPbalZ27L8kqr/AB14Y6RQtFLF88UvzxSw/wAVdXpWpNeWu1vnf+/QB3V5qrJb/vW/e/fVK5+b4nQaasrMvnP/AHP7lVd++L9638P9771czMln9sdp4mf/AH6ANib43zvP82kMifwy7f8A2Sug0H4oz37RRfY/vf7WyuXsNb8PW0/lXM9tCifdSVtlegaV/wAI1rap5F9Y70/55SpQB12j+J2+7PLsrpYZvOiSXcqf7f8Afrj/AOwYP+WTb0/v/wB+t3Sv9Qnmts20AN8YaIuvaHe2Lbdkqv8AJX5RfFrw9L4V8b6npk/yOjNt3rX66vt+T7v+zsr85/27/Dy6P8S7efy/+P2DfvoA+T7/AOSXcu53/wBv5KieFpvKRWV3aVfnq6ib33Nu+7sV0rrfhL4DvPHnxL0LTbOCW5i89Hn+X7q0Afqn8KIWT4ZeF4pYtl39ji3f98V1T/fdfvv/ALdRWFnFYadaW0X3IokT5Ksf677v/fe2gCJE+582+mfw/Kvyf7dWHT5PmVk/26imh/dI0vyQ/wAL/wB6gCHYrr8jf8AdfkqJ0ZN/8Gz71W3TeqtEv/j1Qui7fvM+359lAFJ0Xd95nqLY0Lp/c/26tOjP935Kif52+Zd/+/QBUmRfn3bt9ReSro67f+B1bdG/gX7/APB/cqFEXf8AN89AFKa2W8tfKlZn2tv3ozJXpvgxG/sv5vuf3/71efv86fMrb/8AYWvQ/B6LDo2zc2z/AG6ANmLIuLlULoAsXytPjHMn/LP+H/e/i/4DRULku1wwV1BEXLQ4zzL/AB/xf7v8P/AqKAL+qJvni/65rVB0+f7y1o6sm+SL/rmvyfjVPYv96gCu/wDtf98Uf+h1Y8n/AGV30x0bZu3fLQBFs+f5l+X/AG6Zs3/xVY8n+Om/x/doAZ9x9q/+g0xP+A/7T1M6bHX++1MdPk+bb/v0AMf50+78n9zbTfvj/bqX+H7zPTPv/M3/AKDQA1/ufMv/AHxQ77PvfPTvr/wCh/ufM3/fFAHgv7bEyw/AS7Vl3+fOqfItfn0+gxa94Ilgl/4Dsr9Uvip4Sg8efDnxBos8G/7Rav5X+y9fl695F4b0n+z2271Zvnf+GgDyHQdH+2eLbez/AHkPlS7N6fwV9l+D9Si0rToop7ad5fkiidPnSVv/AGWvlPwYk7+OXnk3b3bf/vV75/aUqaNdtA0kL+V99GoA6250eJ3uL7Vdr6hu+S3++kH+5/tVzT399Zv5sFm15cM3975P+B1u6VNLc2cUW7fuX7m7ej10dtoK+Vt/1Mrt/wAAoA8p8f8AifxnolhaXOkeXvf/AFtvFFvdf9ytHwZ4z8dJ4al1fWp4Jnib5dOlXbLKn+xXsqeG4IZ/u70dfubaNV0SJ4kinX91/DQByn/CSWesaNaeI/8ASYYtuyW0+5/wDZ/erq/DfiRba/sv+Jfc3n2r/ljb7d6p/f2b68p8YQ/ZtXittzW2mLvdti/drufhQn9pXFvqWoM1/L8iLcP/AB0Ae6+PNK0/w34VfV9zeVt3t/fT/YevmnW7mfVUlvNXnks7Vvnisbdtny/7bV738VNVtrnw5pWh3iyeVf3lukSW8X3n3p9//Zrl/iL8OrZ9RuIp7Vfs7Ku1IW/1TUAfOXiH4i2ngxLe5i8PRXNrK/33iX7/APwKvWvg/wDG/wANeKona88Ib9PtW/ey/Y0dE/75+aq9t8HLa8i8ieBbyyf59j17N8NPAGmeG7VILPSoET7+z/boA7DSodM8Q6Is/hW++xxO29fK/exf98NW7oOpM+qPpWp2f2a7Vd6zbv3U6/30/wDiKpabbaf4ev5Z4Fjs5bht8qJ/H/wCpfE9/FNpf9oT2zQpat5sTo211egDqJnWGLdOyoi/dd6/Pr9syFvH/wAbNE0qCWJE8jyrXfv3yvX2VeaJrniG/t/7Qlih09V370l3vK//ALLXzF+1don/AAjfxL+H+vLu+0QXUSM6L9/56AOV/Z4/ZLab7X4h8bW0qWVmz+RYp/y8f7dfR/wr0TRbPxRd3On+HrLRLvbs860X55U/269o0eGzfTd0XlP58G9tn3K43w3oP2DXriVdyIjfcSgDsETY77vkd6H+f5WT5P76f+z050+X5WWH+6//ANhRvV12s3yUAH8P3fkqL7i/e2J/C9PRGTf+9pifOtADHh3/AL1W2f3v46id/uMyr/wNqldNn93/AIBTXRdv3VT/AH6AKKP529d67KEhaFEWLd8v3fmqw6bG+9vf+J6imTYyNu+9QBE6fN83mon99Pv1Cib/AJV3f8Dqx8v3v/Q6i/v/AHt/+9QBF/f+7v8A7n3K73wk/wDoEUW7fK/z7P464fZv3/x13vhhP+JTF/sUAXbcxNe3m7ZnbF/qlk39ZPvY4+mO+6ilPMl0N7NjyuPP245l/h/9n/i/4DRQBq6om+eL/rlVLZ83zVf1P78P/XKqez/d/wBygBmz5fvb6Z99t336l/75puz5vu0AHZqZs3/dX5Kl/wBr+H+5S7Pn+7soAh2fPTHT/d3090+bd/doT/eWgCJ9z/7/APcof+9t/wC+6ldP9qhvv0AV9m/5m+//AA76Y77Pur8/8VWNm/5qH+T/AHP9hqAK6Iu51/glXZX5MfHvTf7N8f67FArJbxX8qb/+B1+tsL+TKjff3V+b/wAfvDE/h74w+I4LyLfaX8v2pUlX+BvmoA8H8K2Hk6zFOq70df7tesaa/nNtl2/P/wB8Vw2g6V9j8QXa/fiT7v8As13NnC2/cvz7vnoA7DwN/ozy233JYm2NvX59lepabZxeR5rff/v15roifv4p/K/ep/4//sV3Ft4hXTYIpbyJrZG/vr8if8CoA7K2SJJbhoFWaVv4NvyMv+xWfqtmqW8S/cdP++91V7DxnpFtb7ZdXtHdvn/1q/L/ALFVdS8SXniGKa20G2Z0f/W31wrJEv8AwD+KgDyf4kXLXmpJpS/Ju+eV0b7qV6L8LnihiitmX90v+zXl/iTbpWpNZ23+n3f/AC9XD/3q9D+GKXOy3nZvkoA9d8eeFbn/AIRd77T187yl81URvnV6t6PqVt428L2+oSrvSVdjI/8Af/jrtfDyfbNNT5t6Mvzb1ry+GzbwB45uGiiZ9Evfnlt3+4rf30oA2LPRGhiRrbb+6/5ZXC7K6DTdNkm+eX9zE38CVbs7m11VfPs2jmi/heFt9XYbZkbzfl/2k3UAaGiaPZ2zfLAu9/nZ3X53qv45tlubC00xV3y3U6p/wH+On3Ot2eiWv2mWeKH/AMfdqZo8N5f37a1qG6F2XZa27/wL/ff/AGqANO5/c7FWL5Yvk/3K+af2jfDE/jnxl4a0yL53RvNZK+jrl1dN3zIif+P15o9tBN8VYtQudqPFa7IoX+f56ANrwBcy2bJZszQpEuzY9ddpqKm+Xbv3v/erM0fR5ba8lvp18mVvupW8n+q/hSgA2bG3bf8AdqHZ8m5lqxsiT5W+d6HTer/7H9ygCu/8DNuT+7/fpuxX+9U7/P8AMqslNfd96gCvs+bb83+/tqJ0+d1Zt9WH3J8yxeT/AL9QvD538PyJQBX/AI9zKqf7dN+/Urp/Czf99tTPvr95qAK77nXbtXev+zUT7t6fLVh9yfdf5f8Abo+5v2/Pu/goArvtT5ot3+1Xofh3cmmpu+R2/jrz/ZvTcu2vQPD25NLiX5Uf/eoAu20IS5u8pI0eItp8vH9/+P8Ai/3f4f8AgVFU5XRrm52+X5nlwbvL35/5a9ccfTHfdRQB0N/u3pt/55VS2fPVy825Vf8ApmtVvl+61ADHT5//AIul/wDiacP4/wC5Q/8AB8rUAQ7P71G/Yu3dv/8AZKmfbv8A/ZKZ83+4lADHTbTURf8A7F6dsb/nnRsVP4fl/wB6gBrp8u3atJ8zt/cqbZvVP46Y6Lu/9koAb8n/AO3TH+T5mX5f/HKldGf5vuPTfm/h/wC+3oAr/Nu/2f4K+bP2uvhRfeJGsvEunwNeRWsXlToi/On+3sr6Y2b/AL3z1XuYfO+8vz/3HoA/K220drPUpdu59yfx11Gj/P8AKqt/3zX2P+0V8PdMufhHrFzbafBbXcDfaN8MCI9fHuiO0MVu3y/MuxXoA73ww/2aLayq/wD6HXoFnDbXMW1VX5vvbK800TzfkbbXd6DeL5Xzfc2/wLQB0tt4esdnmrZxb/7/AJVZ/jy/i0Hwhd30XyPFF8uyr39pMiRKv3N38dZ/ipItYspbOVVeJl+b/boA8P8ACr20PhS41zVZVSKX97LcS/w10Xw3+Iujaqm6xuYpkibZvRvvVNo/gz+x4nsYJfO0xv8Al0uF3on+5Uvhv4LaHqXm3kEH2OX7/nWnyUAe63PxdsfDGl299qE9tbWm3Z5zsiVs/adD8f8AhxNV0+eOb5d6zRfOn/fdeaaJ8NLHxD4XuNMvoIr+3f5GS7+ffW18H/hc3w0W40+xi8nR2+fyd3yf8AoA0LPQVud8sVzPYPL997dtj7q1rbwlq7/K3iO72fxfuIt//oFbSWawzuu1vK/2ErWtka2VGXd8/wDs0AVNE8Jadpt0l5LuvL3/AJ+Ltt7/APAP7tbtzt+6v3/4f9mmo+9vl3f8A+5TLn76fNsf/wAcagDPvJv4WX5/9isfw3okFz4muNTli/1S7F31oXKRbnb+Cn6JbX1nK86qs1vcfwP99KAN253P8qqzv/Dv+5Qm1P8A2anojPFul+//AM8Up339vy/N/coAifbu+Vfk/wBtqHRHTa1WNjb9u5X/AN/7lQum/wD2H/3qAIn27nb/AMfpvyp8q/x1K/m/c2fPTH2o+3d/33QBFsVH3fcpn9/av+9vb71WNny/Oy1E6LvoArujJ95f+B1F80y/ebbVjYu5/m31D9/5vv8A+/QBVdE+Rf8Ax9KY6bPutvq399Pl2/7lMf8Ag8pvn/2KAK6Irr91kf8A2673REWHS03fP/tpXDzbXTc3+truNHdv7Li2r/vUATeYd1xuO6PEW1PMzt5l/g/h/wB7+L/gNFPjUrNcPsxuWLkRbFPMnR/4v93+H/gVFAG1fbmeL5tny1U/j+7V286J/wBc6q7N/wAu6gBm/wDvM1G1qm2K/wB2mf7v/fFADflT+KmbP726pU/2V2JTHT7m2gBn8X3Wpu9f7tS7P+AU3/0OgBjp/wAApjpsXd/A1TbN7/d/74pNnz7ttAEXzIn99KNjQ7FX/wCzWn7P9n56H/2vv/3KAIn+9to2M+/b/rad8qf3f996a6K6/dZ//ZKAMTxVoi694P1vT3X/AI+LVk/4FX52aDZy21xewS7keBmT7tfpX829F3b/AO9vr4H+K/h5vB/xa1u22+TFPL9oi/3GoANHRkiRfv7q6iwfZsVa5ywdXtU/8drYtrnzl3bWR/4qAOjtrnZv+Zv9yory52b937l9vy722Vnwu01rKzeXDu+RZv465rxbNeaboLzrBJNLF/49QBu/b4IfNlX99L/EiNXW+A5rObQdQi89Xl+bam6vl+28baz4hukgsbG5tk/i2ffat7Sn16w1RPIsbtE/ieL5/wD0GgD6y8EpLDo3zRbJf7ldnZ3jfY0lba+z+Cvkf/hPPFGm38M6217Dt+67xNsb/er1j4e/HLTPE6pbX0sWm6xF95Hb5GoA9ofyJokbaz7qsW0MqJuWXen3N9Ylhr0V/P8AupVdG+66VsJNv+VVVHX+41AEuxv7vyf33pty6+V5X3/7tOd/kRf43/v/AHKid5U+WXan+3QBlal+5VIl2o7/ACfdrqrOH7NZ28X8e3+9XNWG281u3iXbsX5vu11vy7nWgBro6L80W96H+dPm2olO+VPvLR/tL8+7+CgCLyVeh/nTbuVP9h1p+ze3zfI9D/c/uOv/AH3QBDsbb83/AI/Tdi7fm/8AH6sTIz/Mu7/cqF0/i/g/vvQBF9z/AJa/7vy0x08n5n3fN/HUz7vkZtr7ahdPvt9zf/tUARbF+7t/3v4N9RbG3/Ku/dVh921Pl3v/AA7Kh+VP4vn/AIqAK+9f7y/7j01923bt+dPn+SrT+b5XzKv+/Vf+P5f++91AEX/LX5fv13GlIz2EW5vkrjHT918q/wAX367PTf8AjwiZW/3qAE+Tz7rb5WdkGfv7/wDlr97bx+XfdnjbRU0bbbi62SNjEX3ZsL1k6R/w/wC9/F/wGigDdvfvp/uVF/H92pb376f7lRJ8/wA+75KAG/x0U7/dbZ/sU37ny0AG+mf39u3f/u1L9zeq03Z/eoAZ/H/cof738XzU9E+X5vuUzZ/F9ygBj/uf9ujZ/tf8Dp/zf7lM/j2/coAa/wDedv8Ax3ZTPv8A3ot9S7P95/8Abemv/s/98PQAz+Pb5Xz1F/fVdr/7D1Y+b+HclMdPm27fu/xvQBX+ZF/ievm/9sPwez2uleKraL54v9HndF/hr6Tfc/8AE1YPjbwrB4z8Janosq7/ALRF8jv/AAN/BQB8K6PeNNEjb121u6bcq+1m+f8A3642azn8N6td6Zc/JLbyulX7C/3s7Kuz+9sb/wBDoA7uzdU3y7m2bqh1iGK83xbvkdflrNs5le1T5dn/AAKtVHi2xKq75X+T/coA5K28Hwef5q/uX/vpXW6DNLo7bfN2bv8AZ31oWemxXN7taJvNVfmTbW9pWgyzbP3uz+6mygCXRNSa/i8qKSL5fkbeu+n638HPD3jDZc6hZwPcJ92aFdjo1dBpulNZy7v3Sf7kWx2rqLO2V/u7n/4DQBy/g/wq3hhXtlX7TEv3d7fOld7bIr2vys1UvJlTe0Df7tS+dE7urfuX/ufwUAXfOVESL+58++q9/N+4eV9z1Xmml37p5f8AdSse/vGmligi3b5W2fI1AHUeDLbZBLefc81q6Pf/ALW9qZYWy2dnb2237i/c21Y2K/8Auf7HyUAN2M/zIv8AwOokVk/up/uVLs/uts/z/fpj7f4vnf8A3qAGffR9z7KPv/Mzf8Dp6J533f8AvimbGT7yqif7FADdm9fl3UzZ8n8WyrDp/di/4HuqJ/70X/AvmoAh+X7v8f8AD/HTX+f5qlf5GT/2SmTbvk+WgCvs/hVm2/3KbsV/9t/7lWHTe3+3/sUzZ8/+2v8AfoAr/Kn97f8A7FNeF3+Zf/s6l2M6bfub6Y6bF2r/AAUARP8AP8zff3V2Fg/+iom3e9cpsV2RW2oldhZo0Nkm5fk/v7qAGwDZPc7txwsQ3C3yp5k6Sfxf7v8AD/wKiovlWa6wyE4hz5yy7usvXbx+Xfd220UAdFefeT5v4ah/jTctWLn7yf7lV/46AH7Pk/v0zZ/eZqE/jp+z/vigBnzP/DR8u6jf/D9+j5U+9QAf7e2m/wAe75t9O2M7f3/9+j+HdQA19z/M1Qu/93/x+pptv8K/99tTH+f5V+7/ALFADHf5drN89N+4mxdtO+VE+Vf+Affprurv95d9AB8qfdbe9M/gf5vnod/n2t/3xRN/s7UoAid/k3NtRP4t9MT5Jdy7U2U/5fusvyf7dCO3/LX/AI9/v/J9xaAPi/8Aac8NwaP8WvlljT+1IluGR2+43+3Xj80zJO6xMybPk81K9A/aZ15tb8fXGqxfPaQN9lV/4K80SZbn5t3z0AdNpviHZ5Ss3/fddLYarE/msu35v/Ha8ym83zXaDd8n9yrWm+KorZtsi7KAPZdN1VrZIvNbfcfw7K66w1hUi27v96vD08ZwWc+5p9m/+B629H+IsSPuiZdj/e30AfQWiaqqW/8AC+7/AGt9bsMy7H2/J/e2V4PpvxRis9nmt/o7fwV2em/EixmdGtpf4fm+b56APQHmW23qrNvf+PdVT7fF8/zf7yVyX9vXOqyusUUqI38cq7Ku2cMqO6s3yfx/7dAGs959sd9q7EX/AGq0PCth9s1y3ZlbZF8/z1nwwr9+L5ET+/XW+AId73c+7f8Awb6AOt2fL/6DS/K/8VCJsfa2756TYu/5tz/7FABs/wCB0fNs/uf79P2L935v9+h/vfvW/wB1KAItjfIrfI9Mfb93dvT+/Uv9/cu9KP8AaX5NlAEWz+JV3/7lRfK7fLuR6sb9/wC9bc70zY21Pl+egBmxkXbt/wCB1FsaHeyt8lSunkv92m/Mn3pPn/2KAIX+dNqr89Nf522squn99KldF/u0x0+T72z/AH6AK77X+79z+49Nf7n9+pXT5921f+B/x0x0/u/I9ADdjbPk27P4q62zT/Q4mXc6fxb/AJa5RPu/e/eo3yv/AAV1dmnnQJ/B8vz7/wCOgBYnHnXG3O3bFj99hesnSP8Ah/3v4v8AgNFEKlri5+VlG2LGINy9ZOjf+yfw/wDAqKANy5Rtybf7tV3/AOA1Le/fT/cqI7d3/wAXQA/+H7vyUzZv2Kzb6N+z+7Td67PvUAO/3Kbv+emPMv8AEy/8Dqlea3bWau088Sbf77UAaD/O/wAv/fFM85d9cJrHxa0PTfu3P2mVf+eNeb+Lf2n7PRIt0slpYRff827n2PQB788yon9yszUvEljpsW65voIU/wB6vjzxh+1Lcvon9tLPqF5pTf8ALxp8H7r/AL7+SvBfEP7XU80rtY6Q3mv/AMtb6f8A9kX/AOLoA/RLUvjHotgz+RLLcv8A9MV/9nrn9K+Nja3e7Vs4Eidv3SPLvd6/O3wN8QvHXxa8W/2ZBrUmmxKvmzppy+VtT/0Kuz0rwfqGleJZZfPvku7edJYLuHzXfd/tvvoA/SLRPEkWpP5TxbJdv3HrVf5P7teL2HieWzg0+5vJ13pEj3Ur/IldNc/G/wAOQo7QNPc/L/yxioA9CeZv7/yV5/8AF3x/Z+BvCku6X/iZ36vFaxJ9/f8A364Lxb8adevItukWP2BP4bi4+eX/AL4+7Xi+vXmp+JGtNV1O+nv71W2NNN/CtAD38MRaxo0tteR/aYp/vf368P8AE+j6h8NNZisb7dNZSt/ot8n8Sf3H/wBqvqLw9pX9qy/8B37Ksar4M0rxhp1xpWq2Mdzaf3HX/wAfoA+XbPVYrmL+H/4utD7HBc/e27P79dB4z/Zs8Q+D4pb7w0za3pifP9k/5eF/+Krz+w1X968EqtDcRfeiuPldXoA6KHwrYzfKsuxPuferQ0rwTBDL8yr8v3ndqoWF+rsi+avm/wAPzV09hu2ptl/77oAt2Hga0+9LFvT+5ur0Dw3o+n6aieVB/D9/79c1YOryxSqyv/z1TdsrpdNud/7pf9GT/prQB2dhNvV1+bZ/t/frStvkiSL7j/xVzulXLTfeZd/8SP8AJWwl59gi3eV93+NKAN2a5gtrfc235F/jrtfBOmy2egxSy/JLO3m1yvgzwleeJLyLUNVXydPiffFbv8jz/wD2NepOium1V2L/ALv3aAIvlR9q/O9Dv/s/P/cqX5oYki37Iv8A0KhPvfd3pQA37ibtvyN/Gi0x/kX7qu9Duv3d3/fdMhhWzVPKZtqL/wAtW3u1AD9i7N9M2LsfbVK51i2tvmZvk/3fuU+2v4rxd0Uqv/d2UAWt+/5t9RbPuf8AoFP3/wAVM3r/AN9UAH3PmX7lM/4H/wAA20fN/Fuf+9so+/8Axf8AAKAItn39u6mOnz7dux6e+7du3fe/74odFT5WVdn9+gCvs/3f9x6HRU+Zfuf3Kc/3E3N8lLvZE3f3v4KAGJ5UOxty7/8AY/hrq7bd9lXd86bf7tcum5GRl2o/9xK6i23bE3NsTb83+1QBAAourny1P3Ys7d+esnXHH5UUyQkG4ycj91gO+4DmXon8P179P4aKAOiu+if7tYOq+J9M0dnW8voLZ9u/ZLL89dBM+yWL+5tr4B/au8feI/Cfx/l8P6asVtFf2qXS3bWr3UrL/sIv+5QB9Xal8b/Dmms6rcyXP+xEv3q8/wDE/wC1LY6bv/dWlgn9/UZ9v/jlfNV/eN4wsLS+s7PVE+yr5U8OoXTWv2qf/rkv3f8AgdYXiH4V6VZwXfiPWpbbw3qduu/fbsssX3P4EZ3+agD3jXvj94h1XZ9hiu5opVd1mSL7Lb7F+++9vm2/7fzV4J4q+PHjGHxMkE9tbJpqNvn1CKVr2Lb/ALDrVjw9fy6x4Gu59V0+7uZX2uuo3EsSP5H/AKCv+4lcV8QvjNBeaD/wjnhXT4/tDfumeFXdNn+xQB6Bo/i3UPHlvqGq2LT6l4atWRPtDy/Z7hpf7myLZ8v+/WD4q+HXhq50PU9e8SzwaVqES7Fl0+VPK3f7a/P81aPgDw34jm+HyQeGvCF3omq3S7J/Nb7LaN/t/M+5v++a2rb9kvU/E9rD/wAJj4oV4kbf9h0yLYn/AH3/ABUAeZfDpPEtn4Xl1PUL7S7/AExfmisdQulR4l/v72Tav/oVeX+MLy+8f+IHl0/T1uXf5GTTLN//AEP7zf79faum/Bz4afDrS92oQQXMUXz79Wut+3/gD/LWFqv7QngDw232PQYG1WX7qxaTa/J/3392gDwT4UfBD4kWGvW+r6fAvh5l+T7RfN99f9tK+y9B0e+s7BJ9a1OC5u/4nhgS3i2/+zV5JZ+JPi78S/3Xhrw1B4bsnb5bvU/nf/x7/wCIruNB/Zgl1VbS+8e+I9Q8Q3cTb2t3nf7Ov/AFoAtw3k/xC8US2OlMyeGrBv8ASr5PuXEv9xH/AIlr0Kw0e0s181ol2JVv7HFptvFZ2MUFtbxLsVIV2IiU97b+Fv8AvtKAMm20SLXrq4laL5EXYtef22jyut7Zt/x8RNs317t4bsFhiRv/AGWuU8Z6C2m699uVNlvP97/eoAx/BMP2OBFlRd//AD1rY1vSpbCVL6D/AIE6fxUaPbLv2suzd8/yfw11H2bfavbS/cZfv0AZWlPBf2u7+P8A3q8v+KPhXwL4qZ/7Z8qz1D7q6jaPslWrHi3WLzRLx9KiZkt3b97Mny/8ArnNNhbXtJ1OxvrGPVfst4nyQqqSxRMn399AHnXiH4OeI9BWKWzgj8SaVL/qLu3+SX/gaVy+g6k0Osy6RP59heo3+qu4GR6+0PBPgC20Hw4lzZ3zTafKu9Ulbe6VPqttpjo/2yxtrlNu/fLF86rQB826D4eubxtzT70/2Fr0DR/Cs6RI22V0X7u+ur+G6aH42S9vtFsfs2n28rW/2j+838exK9ItvD2nwxeUy+dF/Ej/AMVAHnOg+DLnW2/dLvT/AJ6/cSvUPD3gOz0p1lZVubj+/wDwVpzP/ZWnJ9jgX/pkkPyIlYiePN+nS3KxfZpbeXY0Nx/y1/3KAOz+b7yr8n9ypkRv4aqaVfxaxYRXltudJVq1sZH+98/+3QBXmT5Uli2u1VZrlYfmniZE/wBhq0vv/wAK7/8AvjdWLrcLeb87b9y/c2UASpqVt91Z4/8AgbVXvLyO5i8qJfO/vVxXifww1/ZusW6F0+7srwn4FeP9Q8GfHDU/CviPU/8ARL9f9Dmu2Z33/wACJQB7d8UfFv8Awh+gyy2e171l/dRbd+3/AIB/FXz/AGf7TniD4bxRXniXSF1XQr1v3WoWKvby2/8AsPE3/wAXX0h428N2eq39vqd9Y/2rZWG6X7Oi75fl/jRP4q+XP2rv2h/BPjb4W3vhXQ7O5/th7pNyXdq0Xkbf97+KgD6A+Hv7RXgn4hGL+ytegS72/wDHpdt9nl/74avTYdS86JGi+dH/AI91fjLDM1ts3NsdPuv/ALdfTHwf8W/Evw9pz30viWSw0eJflm1OL7Raf7m/fuWgD9CnmV/vffpv+ztV6+WdH/bPsdB1SLSPGNmtncMu+LU9Jl+1Wk6/3/7y17n4P+KnhzxzB9p0XWrS/V/vJFLvdf8Af/ioA7X+B1Vd7/7dN++nzL/3xVb7ZFu27tn/AAKpt/3Puv8A7dADPmf5typ/v/fpvyp8zNs/u76c/wAnzbv++Kbvb73lb6AH7Fdv4X+b+7XRW3+qRdv7rb/BXOIn71PvfM38ddTDu2ou3f8A7lAFaRHSe6LB5ciLnyVPeX/lp/F/u/w/8CopECpeXQVIxJ5cG7y92f8Alp1xx9Md91FAG/eP9z/dr4w/4KL+G7+DRvCvjfRGkhvrS4+xXP2T/WyxP/DuX/PzV9TeJHuYZLRop2Rvsy7q+ffivo+p6D4ot/FE893qWlW675bebfKkX+4lAHzF4b8N+ONYa3vPDnhW703zdjNLqc7RI7f33T7zV0F/+y14s8Z7P+En8S20Nu7b2t7GLen/ALJWlrH7Wl3rd01t4M8J3upO/wAm+Xcnzf7i76vWGj/HLx/apLeahaeErd/uwwwb5f8A2egC7pv7N/g7QdOS21XU9Q1Wyi+fyr6822//AHx92pbn4l/Cb4dL9m09rJJYv+XfRrXzX3f8B/8Ai629B/Y8tdSnS88Y61qXiSX+L7RO+z/vivWPCvwN8K+FYk/s/Q7S22/3IkoA+fX+OvjHxJL/AMUn4F1CaL7izah+6i/3/wDLUx/Bnxp8Zp5l9r1t4et2/wCXfTF+fZ/v19cQ+G7bZuWBf+AVof2JFbRbWVf9mgD5Es/2RdKuUSfWrzVPEN6/ztLdz769V+HXwE0Pwfslg0+2hlT+Pbur2iHTV/u7/wDcrTh0pd/zLQBiWyNbRJtg2bazdYtp7l/lZU3f3K7Ka2XZt27P71ZtzbfPuVfu0AcommxWzbV+/T0sPOl/9nrVvLbY25alSFfkZW/4BQBNpsP2ZfmX/viq+t6VFf2EsTbnR1rSh3Qp93/vinpuT+L53/gdaAPL7Owltrjav75E/wCBypXUWc3nRJtZXRf4/wCOqmsWDaVrPmruSKX+/W3DYQXkSSxL+9/vpQB418VLC8s5b2KLb/Z978/zr92VfufPXj9trGueGNJvba7WS2u5dssVxbtvRX/jR/79fWeq+HluYJYLyJbmJ1+ZK4Sb4V6HNvb9/N/0xll+RaAOJ+CF54j8W6vLqssTW2hWsXlNEjf6+X+N69I8Q/8AHhetLJs/cNt31b0Hy/D0SWdsv+j/APPJPuVY8YTRJ4X1i5Xam21fdv8AmoA4r9kjTZYfhLcSsv8ArdRndd/++9ewJDLD838H+21edfseXkV/8CtKnVfuSy7tn++9ey+T5y/Lt/3HoA8nh+My+GPHl74c1PbD5q74JX/irkdV8c6VpS3ulea03nt5sUUrb/4/uJWn8afgtfeJNet/EOkfPqES7JYf+ev/AAOqngD4Dy38SanrjTw3qy/NYyquygD2jwBbT23he3a83JLcNvRE+fYtdB/urvptnCsMEUUfybV2Jvqf5tvzKzpQA3Zs/wBt/wC4/wDDVd4fOT5lX/gdSzfPs2r8n8VGzf8A8stn/AqAMK80dnT5W3pXh/xj+BVn4/f7ZEzabrdv88FwnyV9Fv8Ad+9s/wBuqlzZwTLsZd//ALPQB8L+DP2gfHXwE159D8dWdzrGif6qK7Rf3sSL/wChV6xqWm/CT9p+w3LLZXl7t/11u3lX0X/APvf9917R4k8B2esRSrPbQXlvL96GWLfXzf8AEX9jbTL+4fU/CF9LoOqr8yojNs3f7D/eWgDyL4i/sPeIdHaW58J3kWvWn31tLj91cIv/AKC1c54D0qXQfC+t+E/Eetal8Pb2WJ3+yXa/6Pdf99f+yNXqFh48+NfwTlSLxLpTeLdCi/5ePvyov/XVf/Z69b8K/Gn4ZfG+w/sy+WB72X5G0nWYkR/+Abvlb/gFAHy18Dbbwm/hx7afT7a/8RwXX7qZ3+T7/wAj7/7teseM/hjp95KmrtAulaxZ7nnfRmaKWVfvfJ/tV0Xif9jDSEv/AO2vAusN4b1BPnW0m/0i3f8A4BWF4w8PeIf7Ou1+I2mahpqRQbINb8PTu9vvX7m9FT/0OgDh7P8AaH8Z+BvEdvZ6VqEnj/R3+RYr61eK7ib/AJ5O/wB7dXtvhX9rrQ/tEVn4s0+98JXr/d+3QM9v/wB9rXz/APCX4hS+J7W48L31ys0sU/zah5TvLLF/A+z+99yvWPFtha6V4S/4n19bXNxZNstZtT/4950b7iPQB9IeG/G2leJLdJdM1O0v7d/44pVdK3UufubW+Svzqm8B64niCLxH4alXwZZSyqjJp941xs/202/eWva9H+J3xN+Ht1aW18un+OdPuot8E1pP5V2/9/8A3moA+sIfn+b7n+//AB10qP8Auk+bY6fwPXg/w6+PHhr4i6z/AGLY3Mum+IE/1uk6nF5Vwv8A8VXvCJLDEm6gBIHcXV1udidsXHnYxzJ/yz/h/wB7+L/gNFJEC11dMFbBWL5vIznmT/lp/F/u/wAP/AqKAF120W5kt1/6YLWLNo6PF5Uq70b73+1XS6on7y3/AOua1mzfI23dsegDkrbwZpmm/NbWcUL/AOwqJWlbeHrX/lrBE/8AGu9a20hX/aR6fvV/7r0AUUs9ibdrP/vtT/JXe+7a7pV1E3t96hId7Iv/ALLQBVRFT5aPse9/4dm77+6tL7Mu/btqaG2+b+GgCikOz7v3Km2Lt+apZodj7VqV02J9376/coAzLn7v9/8A36oO7XMu1W/4HV28eJPmb+Ntv3altrZd+5t1AGFeW2xPlbfVizsNifd/77rQeH7TdfdX5a0IYV+6rfP/ALa0AZSW3yfL8/8AsP8AwUJCvz7fnrVuU2J8qrvrPtn3y7WVf9+gDC8VWDTWe75d6f3/AL9Z/ht967VVk2/erotb2/Y3rndB/wCPj5fuf7tAHQTWzbfm/wCAvWZ9gim82C6Vfm+6/wD9nXSoivF83z1mzQqn3W/4A60AcfeeGIIZX2z/AGaX/vvdWTr2g3j+FNYs1Xzpbi1ZYtn3HbZTfHOpXk3j7w1pFtL5KSszzxf31VK1dY8YS3N/KtntttEtZfs8t2673Z/9j/Z/26AOP/ZI8Jar4A+D1ppGtWLW2oLPL5tvu+T79e0eTLt+baifwp9/bXOaV4h2XUsEUEnlL915v4v9yt6G/gmfb8r0AXYUZ2+4qf7aVMiN95m+7/s0yH59krf98I2yrGz5tv8A3zsoANnnN5u5t/8AvU53/us1Hzbv4arzP83y/c/i30ANd2d9ybql/hT5qE3b13fPsp6bX+Zfv/7FADPmRtvzfNRsbbtVvno/h/vv/t/coT5/mVv/ALCgCJE+d/79Q3Nssy/NFF/v1b+Xf/7PQ/yLuZl/4HQBhXmgxTK67l2fc2JXj/xF/ZX8HeP98k+mR213/wA/1p+6l/8Asq96eFvu7fk/9Bqu6baAPkBPhX8YPhRE6+EPFS+IdMT7uma2vz/8Aep9B/a0/sG6/sr4keFb3wxcfd+0bfNt3r64mtlf/Wrvf/bWud8Q+A9K8SWrwahY21/bv/BcRb0oA8Xufhv8K/jGqa5pH2F7v+HU9Dn8qVG/4D/7PWZ4k+Cer23h69giXT/G0W3YqanEsVwqf7+za3/jtP8AFX7GekJeS6h4R1C98H6n/DLpk7eU3+8lc/8A8Jh8Z/gzL5XiPSF8c6JF97UdM+S4Vf8AbT+KgDwrwfreq/CudPDnjjTZ9Hsopf8AQ3u4ndE/4HXqvxC1K2tvAdpqelafc3+j2squt3pkqxPAv/PVK9N8K/Hj4b/GC1/sq8a2hu5fkbTNZi2P/wCPVhfEX9mCC/8ADl7beAtaufDyXW9/7OSXzbSX/gH8NAHE/so+G7bx58XNV8f/ANoS63b6dEsVrcXdr5Vxvb+//Dur7rSZ3+bd87L/AB14v+zZ8JV+EXwvstDlVYdVlbzbzZ9xpa9oT5ItrKqf3qAKkm37VdbNufLgz5e7P/LXrjj8qKldmD3CuG2ARbV8/fjmX+D+H/e/i/4DRQBrak/zxf8AXL7lZV/88sTf3q17+FZmi3N/yyqJ7b/R/u/coAz9j/3afDbfJ81W/J37Nq053VF+b79AFJ9qfLVi2T+41UkdZrr7vyf7FaqI3yL/AOgUAGzZ/D8tWPuf3f8AgdEKfNupk0ywsm35N7bF+WgCKZGf+H/vinumz7y/JTk+9v3bKimTY77V3/7dAGVeTLNLt+V6tQp+63LVX78u5m+RXrQRPl+Zf+B0AMRPufdqwiNt27vk/wB2mJ8j7fv1YT599AFe82/Z/u76wt/k3vzf99vXRzI2ysm5tvOi+826gDN1JPOfcrfe/uNVe2s/s2z5fk/2KsOjQ/equ7/wqzf98/JQBqw7XXb/AH6qXMOxn3M2/wD2Kms3VF/iRKdcor/dZdlAHk/iSzlufjToSpuf/Q5dmz/gFcLqWvXngnWfti7bnT4rr7PrVvMu/YjP8j16rrCbPi/4fnb53a1lTen/AACtbxt8MdI8W3n2ydZYbvbs+1wtsfb/AHH/ALy0AQ6b4z0GaC1bTGa50xovN81F+RKt6Do7fZ3lZm3z/vfn/hrJ0H4b22jtbxNcy3lvB/qoX2JEn/AFru4bNURPlV0/2P4aACz+Rf8AVb3/ANurqfc+7/vVEn30Xd5zN91P46lRNj/MtAB8u390q1XfbN8/zf771bd91Z77fN+98/8Au0AW4Xb+/wDJ/fpz7d39/d916IX3un/PWnvt20AM2bPl+V9/+1Rs+b+J9n/AKNjbP4aPlf5F+/8AxUAGxt/yr/vU3/gX/j1O+b+H71GxvvbVSgCL5fvLKzo39+mbE2fe2VY3v93c2z+49RIi7t26gBif7S7/APcps0P+0uxqsfcbcjN/wOof4tv8f996AGvCv3dm/wD4FVS501ZvllX5/wDdq6+751/uf7VNdFT+Jtj0AeKfFf8AZj8HfFG1f7Zp62epr/qtQtE8qVP/AIquX+CHwZ+Inwu8ZJbX3iqLW/A6q223u1Z7hf8Acr6Q2f8ATX5P7iUJCv8Atb/7lAFe8SJN7Lu2VoJuSJdzN9379ZmpP+9t4N3+tf5tlbP+pXav36AKEnyPcGJWdSIufIVO8v8AH/F/u/w/8Cop27dLdeXs34i3ZWXPWXrt4/Lvu7baKANm6/1kX/XNam2b4v8A4ikuNuIt3/PNaVE/vLQBX+58y7kes+/ufkfduq7N/d/g/wC+6x7n55f76UAPsE3sjVsQ/O33qpWafL/sVahdd/8AcoAt/M7f/EVFv3/7lO3799NTbuoAd/B/t1Fc/wC0vyVY371+9UT7n30AZ6Q1dRGeL7rVF5P91qsbF+Tdu30AMT738Oypf9779ROnz/3P9upU+Rvm+5/FQAqfd+X5E/uPVGaH+Nf/ABxqt7F/vNs/hodN/wArfxUAYl5C2zcv/fFY8yb/APvr+OujuYfvqrKjfxf7Vc5eI+75t1AEsKb3+Vpflbf8laDu32dF+byv4qpQp9zykb/gFW98u3cy/wDA91AHI69CqfEHw5KrfJ8ybK76b5K8/wBbdX8eeGlZv3qK+7Z9yvQn3bvl2pQBX8n5PmX5FqZIV/i+5T0T/a2P/wChU6Hai/KrUAGzZsZf++/79Gxdu5fuU9E//YoRN77vlR/9j79AA/zq+75/9usmb522tt/2f9mtOZ/+BvWYj77ja38dAGhC/wAn3fn/AL9PdF+8rL/31Qn8CxKz0ff2blVH/wBv5KAGfLsf+P8AvUfN/D/8RQ+/d83/ANhTd6/eX59n8GygCVNr/wCxvodG2J/c/v0xPk/u73/jp7/7y/7/APBQAz5t/wAqs9Gxt/71l+f+589EyN/Ey/N/cpqf3drbKAHfN95vuf71Rf31++j/AMFSo6v8i/J/v1Fs+Z2ZW/4BQAfK/wB5qYP4/wC/U3zJ83/fOxqY/wDAu9f9+gBj7f4m/wDHaNkrp8v3Wp+z50+7UVz+5R9u3etAGfCi3OqSsu5PK+RUf7lbSbk+63+86L92ud0FIpmlk2/feuge8iS6S23f6Qy71T+Pb/lqAGNJvnuDukb5If4t3eX+D+H69+n8NFALfaLh+m5YufK2Z5k/j/i/3f4f+BUUAa8v3ovn2fu1qT+D+5Va4m2T26/9M1q3/B97+GgDKufkX+5WfbQ733VbuX30yFFd6ALFM37G+apnfZ83/jlUX2vL/wCyUAaabv7qp/sUIm/5V+R92+mQuu5GVae/3/4X3UAS72/iX/x6n7N6/K/+7vqL/Z/jp38PzNvoArv/AHW+T/bqxvVF203Z8yf+yVN/F/8AEUAQ7P4vvp/t/cp2xd+5NtHy7/u/990/Z8/3/noAY7t95k+b/e30I+xX3fx010V22t/wKjfv+agCG5h/2N7t92ud1VNkv3l81a6W5RfvMv8A49WFqUPybl/8c+/QBUtnbb8vzp/c/jq3v8n+H/gD/PVGz+Rvm/8A260/mT733P8AYoA4zVUab4m6Ev33WJn8mvQ32vK+1dledTbpvjJp+3bsis2f73+5XpDuz/w/PQAz5U+7/wAC3/fp7/3ty/8AA/loR/k+X5/79O/uMv31/v0AN+Xf/wChPTn+58u1P9vb9yj7nzNtejZvdNv3P9ugCrebUidd33f46qWb+d8u5n/2EqW/mb7u3/gdFnuSJGX7lAFtNqbF+5/6BTHdX/h2f3XqK5vINNieedlhi++2+uK8VfGPwr4SntItX1WCze6XfAjq7+an+xQB3Hyp975E/wBimb9/zN9z+/XCeM/i94c8AS2UWs3U+mvfrvtvtED/AL2qWq/HXw9pUt2s888L2So8/wC6f5VagD0W2dvNl83bDCv3fm+9Vjf8n7rbsb5/nrj/AAx8RdP8TwRXmn+Y8T/Ovy/erb1LW/7Kt3le2lRPvtQBp/unf7v+781MT5/+WrV514V+NmleLfGsvheztrlL2Jd+91REru/tMv8Azy+agDQ3s6/eqF3X73/odcpf+Nv7NunjlibenyfeqbQfGf8AbesvYtFsfbv37vvUAdL8vyMqslPdF/2v+B05Pkfb8r/7dCJ825V2P/6FQBFsX5fm3u//AACqOsO0Ng8W75q0URk/hVN9Y/iH78UG7+LfQAzRIWhXbt/4A9dBs3tuVayrCH7Mn3WStjZv+Vm2UAVFKfbLna7M+yLds3Z6ydccflRUkTmO4uFb5QEiwPtXlf3/AOH/ANm/i/4DRQBFrU32a8tX/wCmK1rW0yzRbv8AZrK8WWzOkUqffWKmaDeb12rQBEk372Xd/A38dW7b/gPyf36z7b/j8u12/cb+OtCH5Dtf/vugB1y+xdq7f9r/AG6qp8ku5W2f7/36deTb321Enz7P3X3aANj/AJZbvmShPufeX56r7/3Sf521Kjts+ZW/+LoAmT7j7W2U5H/4HtqJ/wCD/wBD20/5vN3NQAbN7bt33ql+/wD3qiTb97dvf+5Uv36AD7nyttd3p2xvvL5e/wDi+al+XZ93f/7LR/u/Oi/36AGOPl2szPu/h/gqH7mxfuf7FTTfOn8SP/sUxNv+09ADZtvyfL/vOlY9/DvR9q/J/FWrvba+3d/uPVK5Rdm7+5/BQBzkP7mXbt2J/t1sJt2ov33/ANisx9yT/wDxFaFt86fKrI6/eSgDkNH2zfFq9+8jxWqfw16O+zftba/8a1514STf8UvEEv3NsESb3/4HXoe9fN+ZW2f7dADgzSjdIzN/tp81N+5827Z/d2U7eqfM23/fpv8As7l20AO2fxbd9D7XTd/4+lEL/f8A9Ynzfx/x0TP8nzM1AGVefPOm1d7/ANzbViHdDvaon3PebdrbNv8A3zVp9qJt+Xe3yf7FAHjXxv8AEl5o+o6VE155On3UUvm/Lv8A4K8P8W+IVufih8H9VvND1DVdPRWeW3hgZ9vz/I+z+7/FXrH7UqNYf8I1fbf9VOyMm3725K4//hKpZtS+E8q2d2/kLsn/AHDfuv4PnoA6P9uS9/tX4a6NHpekX2q3f26KeK4t4/8Aj1/3m/8AZa+d/HyeLLDVPEt5c6DfJZS6TE87yr/uf/EV9QftD+IbO5+H13bWztNd+fE629vE7O/z/wByuE8f6lc+PNE1uz0rSNQvHl0CKL5IG2eb8/yf71AB+zBf+JZvBelan/YbTaf5WxYvNXeyq717RrD65qvh/ULGz0qeG4uG3r9unV0X/Y+WvMv2eNbvvAfwCRtc0jUNNTTmledHi3vEm/7+ytjw9+054V8SeJdM0ixW7vLi9l2RfuNibv8AgVAHhnwo/wCEj0H9rF7G8tonlW1ZGiSf5F/dJ/HX2HbTa55su5YkTd8v72vn9/BnjGH9rl9eg0Pfoixfvbh5UT/ll/BXoV/+0DplnreoWcumXvm2sro3yp/8XQBsax4S17Vb2Wf/AEJEf7v71/8A4ipvB/hLV9K8RxXl9PafZEXZ5MO/fXLp+0VYzNti0y+T/vlP/Z63fh18Tm8f6vd2y2LWcUH8fm76APU32v8AJ/B/fp3yv8u7Yi/x1FDN9xd3yVY2b/lXd/uUAM2N8lYUz+dqT/Kr7PkrddNifeV1/wBis223P96gCxD/ALLL/uVpbP4fvp/vfPWbDt3fMrb/APYatJ/n+Xds3UAVrOBzPcFt33Iv9VHgfx/x/wAX+7/D/wACoqJ1eO5ugmGk2xfd83zNuZcbtvH5fjxtooA09Vg+0xIv/TKuV0eZrbUnib5K7C8+/F95/l+4lcvrFt9mvUni+5QBFZ/8hm93K2zd/HWw/wAkH+3XOaVeLc69e7fufJXR6lN9j0i7lZV+SL79AGP539qy7l3bEqXyf3qfe2J/tVU8Kp53h63n3fPL8/3a1oU/hZfnoAdeJ5zoq/J/vtV7YsMWz5kf/eqpDtd9v3HqxvXb8zK9AAiL/BLI9WPJbY6+bs/2KrpM7r/qv++Kt/L5X3v++FoAZZ20qRPu+/8A39tWIXl3feX/AL5pkKb4vm/4D81WE83+GgCLfL521oKem3d91k/2HpH+Rv7jU9Pv/dVH/vf3qAGb2+8q/J/fqLZ8z/3KmZN/zffb+KmbFdf/AGd6AIk/jZtv/wARVd4fJ3tE2/b97fVpEVH3Ju/3/wCCqrp8z/KqUAc/fp/pn7rb/wADq1Z/Js3bt61Xv9r3Xy/+hVYh+RE+WgDl/AyLN438UStu+8qfP/uV115rC20qLtb/AGn/AIFrgdKhnS88Z3MDS/aFbeqJ/uVU+EvjO81XwbrWueI5dlwt80UH2jbEmxdmxN9AHqP2yNJXg81XdP4NtSpNvi+78lc5qt5PqVvp9zpjKkrr8zv8/wD4+tTaJZ61Zy7tQvILnf8AwQrsegDqEdvlZtvy/wCzVG8fZv2rsq86fK7M2/8A3Pv1k3O550+Zf9nfQA+2h/ib7/8A441aDpsi2t871XhRf729f4kSrD7Xf5V2JQB5P8ddNkfQdEvtrPFYajFLLs/u7/n/APQqLbx5oLunlTq9eoTWa3Py7VdH/gql/YNiif8AHnGn/AaAPnzx54209/EKSwRT3KeV9+3iarvw68ZwQ6pdtPY3aRPF8qPbOiPXvH9lW1t/ywjRG/uVMmmxJ92JU/u0AeKeKvFsupfDTxbZ2ekXz3FxA6QRfZWTzX/2K+T/AIS+A/G2g/EPw5qFz4O1RLS3ukeV3X50Wv0YhsF82X+Pc2/Y6/coSwttj/KqPQB51eeJ7mHxW88Wg6g9o/8Ay28r7tfO/jDwZ421XxlqtzY+GLv7PPO8qu8qpur7Q+wfxfcT+46/fpiWa/8APLZ/doA+Gv8AhBvH6Oir4anR/wDrqtex/s/eDPHGieI7i81zT7azsp1X50n+f/vivoL7HB5qfLsf++9SpDEn3f8Ax/7lADdjQyv5W59/+zTv4UfdT5oV/h+//f3Ufc+82xG/uL96gCvebYbV3X/Wt/Btqum6G3Tb8n+5T7xFd03LUOzzm/uIn9+gASbZOnlfuX/v7a2N/wAmxv4/9quatrlptWRfubf7ldX838P3P9ugCigdLm4Ub8BIut35f9/+H/2b+L/gNFTQq32m4zuVNkW35P8Af/j7/Tt1/iooAu3n8Lf9MvuVlaxCtzpsv99fn/3K0rx2R4vl/wCWVUrxG2fL/EtAHBeDLlptSvW81d+7+Otr4hX7Wfg+9dVXft2V578KLmf/AIS3xLbT7f3U/wAqO3z10Hxg1L/iUWViq/PdTomygDrfD1sqeHtPXazv5S/7FSvuRtrNsq9bJssreBvnRFT/AH6rzfPLtWL7vyUAOtn3/wB6rbuuxNn8NVbNP3vzbtn+xUszq6uytQA6J/O+7uq2kyom5vneq9t86IzL/u0+Z1/2f+B0AWofn+78iVb/ANlvvf7dZ9m6v/u/71aCfd+9v/3FoAPmf5Vpm/8AhX7lPf723f8AN/FR8qN/f/2NtADPvoitto++nzU3Z/F/B/cpyOvz/KuygCJE+R2/gqlc/d+Zvuf360Nn7p2b5P8AbrPuUZ13earxUAYk255fmXf81XUTY/8AD5X99Kq/8t9v8FXU3+ajbVf+9sX5KAOU+Hu2817xWrRb/wB/sZP+AU/UvhjFNby2NtctDpVw2+W0dd6VX+GLo/ivxbt+/wCenybfkf5K9A8lXT5mZHoAzNE0eLR7C3sV27EX5fJrWT5P9v8A4DQm3ytm5f8Acp0PyKm5V+b/AGaAIpn2ferKmTZL8rb91aVyjPF/C/8AsP8Afqkm3/K0AW4YVTZ8rJvWnb1dnVZfnSizTYm5l3/+gVS0d1e4vZYv+euz56ANDYyRfe+SmpCyfxVP8r/MzfP/ALtN8td33vn/AL/8FAFS8SV2TdLs3/ep/kr93d/D/vpUrov3fm/4H9ynumxfvLs/uJ9+gCvbQr/s/wDA6JkXfu/9AqWFP+WsG3Z/f3U5/ufNt3tQBV8ldm6KX/gD/fo2K+z72+rGzZ8rbfm/jSonh3xJuXYn+f46ADe21P3Xyf7tO2N97+D/AG6VH2fMrNspN+yXb9//AHKAGum/5vlT/Y2/cpj7k+ZW2f7DrUroqPt2/f8A9qq823ZtagCrNthfb993+7VK/drCD+5K/wDAnz1P8vlPLK2xE+7vrKm3X96kvlbE/h2UAXfDds01w8v3/wDb3V1bw/JWPo8Kwyuyqu9vvPW2ifP8qr/31QBlESPqN0IhiQRxb1j3ZHMnXHH5UVYQO99OgkkIWOP7suP738H8P1/i/wCA0UATXR2tF/1zWo327trVpPZ79nzfdXbUX2H5vm+egDyL+zYtH+JOoTwfIl1Ejt81cp4z8Q2d58SNHgvLlYbK1/es8v3N9ex3/gmS78SpqCy/ufK2bKzr34MaFql41zeQtNK53M+6gDLufip4eT/l+V/9tFeq8PxL0i/R2gaX/f8AKetK5+BegXIwqSp/uSfLVX/hTUWnN/obb/8AgVAFi28eaY8XzebsT/lt5D7P++62LPXrHWERra5gmT/YbfUuieE7mxg8qfZ/v0mp/DbSdVbzZYPJuO1xb/I6/wDfNAGpbTRbN27+GonmV3+Vqw4/C3iDRZR9lvI9Vt1/5ZXa7H/76Wugs7S5vE82VWSX+JJVoAs2e7yPl+dF/wBmrSXKoqfNv3f7NZ/9j3LvuWfyf+uVSrocQX590zfe/fOzUAW97Ov8L/7G6nq+xv8A2esx/C1s77tmxv8AYlamv4bkA/c6hcwH03b1/wDHqANJ/kd2+Z/9ihE//YSslbfWbNlZvs1+v3flXyn21swxMYuF8lv7tADNmxH3f+g1n3MK7dqq3zVsGNn/ANmqj2Gfl3b/AP2WgDmH8rzf4t/8f+zV22+TYqtsqw+iSb3Xe3lNVi20qWHZ82ygDgfhW6P4j8Wqsfz/AGr76N975K9Gf7n3vnX+/wDfrlvA3hm50fVfEE05R4Lq53xbF2/w12P2d6AKn+tb7ux/93bT33p8tTvBI69W3f3G+7TXt5HTa1AGfM/95V3/AN9G+5VLY3moys3z/Pv27K2JLRmbYq7v7z1S/s2V23S7n/8AQ6AHJuff8zb/APd31m+G3+W9+Zt/nttfbW0lpj7qt/8AE1n+G7O5torvz1VHad/+BJQBoO/3Gl+/TP4trfw/3P8A4qrPkrv3K2z/AIDTHtmRUXdvSgBn/LJ13fe/2af9xPm3f79PSHYv8VI1ux/2G/3aAKXzPO/yr/wCpndNvzL86f3KPs3735v++E+SpUtv/HaAIvl27v3n/fPyPTNjfeban+xVh938W7fTPJ/3aAG7N/3mbZ/C+2hE3/d3I/8AD81S/Zm/2nT+5TXRn/3P9ugBjp5KfMvz1n3nlbX+ZXT/AGK0ntmT7r73/uJWVqWmteMjNt+X738FAGJNN9sl+X/j3/8AQqt2EK/dVd6f72z/AMfp32OXf5SRLs/3fnrTS2l+RpVXen9xVoAt2ELJ+6bdv+/86/JVt/kR/wCOKqltCyfM3yP/ALH3Kt/f/wB3+/QBSAP2+dvmMZjj24hUr/F0b/2Xt1/iopiox1K42x8+VHnzN2fvSenH5UUAdBRRRQAUUUUAFFFFABRSd6WgAooooAKKKKAGfx05ulLSfjQAtMp9R7l/75oAWin1G3Py7qAFpi/L9773/oVP/i+7R/47QAn8Pz7aX5mX+5RR/wCO0AFFHyvRx0+agA2Ufx0Uxwr/AHvn/u0APo+b73/jtPplAB/u0n3B/epf4KOn3moAY237336Nvy42/LQHj+bbtqJJGkiWTbs3LuZJf4aAJfl/hah03/dbY9H3/m/8do+/u2/+g0AG3+Fv++qZsRNit96nLuJ+Yf8AAaX5fuqtADM7hz/498tLv/2v++KOg+Vv/Zt1JsX+Fv8AvigCJH3t+6VdlP8AvfeXe393bT9+z/epPuN8vy7v71AERiiRfmXev8Tf3aPlT/d/26m37P7v+/SZXduWRaAIvufxfJ/sVLvbftXb8tN3/wC8if7tOG7dtaP5v726gDKm3C7uPn/hj+9IQP4+g7f16fw0UlzkXUxGeUj6pn+/37/06/xUUAbnfHanbaKKAG9s96P4KKKAH0UUUAFM/joooAfTDwlFFACtQ/SiigBjsdy05o1I6UUUAC80fx0UUANX5l5pn8OO1FFAEkfRqaPnXB5FFFADWPz9BUi9KKKAGhiabO5jT5TRRQBIOjVJRRQBDTlG6Lnn60UUAOEajtTc/PjtRRQA7y13bsc1Cv71cNyKKKAGvKy9DUgTc3JP50UUAJKxG3Bx9KUsVIA6UUUAN/1ciKvA29Kc8KqGYZz65oooAO+O1IPvPRRQBXSVpU+Y5qYfNhjyfeiigCN5Wx1qfaPL6fw0UUAVf7Pt7i482SMO8kaqxPcKTt/9Db86KKKAP//Z"/>
  <p:tag name="MMPROD_10026LOGO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mZhbHNlIi8+DQoJCTx1aXNob3cgbmFtZT0iY29tcGFueWxvZ28iIHZhbHVlPSJmYWxzZSIvPg0KCQk8dWlzaG93IG5hbWU9InNpZGViYXIiIHZhbHVlPSJ0cnVlIi8+DQoJCTx1aXNob3cgbmFtZT0ib3V0bGluZSIgdmFsdWU9InRydWUiLz4NCgkJPHVpc2hvdyBuYW1lPSJ0aHVtYm5haWwiIHZhbHVlPSJmYWxzZSIvPg0KCQk8dWlzaG93IG5hbWU9Im5vdGVzIiB2YWx1ZT0iZmFsc2UiLz4NCgkJPHVpc2hvdyBuYW1lPSJzZWFyY2giIHZhbHVlPSJ0cnVlIi8+DQoJCTx1aXNob3cgbmFtZT0iYXR0YWNobWVudHMiIHZhbHVlPSJ0cnVlIi8+DQoJCTx1aXNob3cgbmFtZT0idXRpbHMiIHZhbHVlPSJ0cnVlIi8+DQoJCTx1aXNob3cgbmFtZT0idm9sdW1lIiB2YWx1ZT0idHJ1ZSIvPg0KCQk8dWlzaG93IG5hbWU9InBsYXliYXIiIHZhbHVlPSJ0cnVlIi8+DQoJCTx1aXNob3cgbmFtZT0idGFsa2luZ2hlYWQiIHZhbHVlPSJ0cnVlIi8+DQoJCTx1aXNob3cgbmFtZT0ic2lkZWJhcm9ucmlnaHQiIHZhbHVlPSJ0cnVlIi8+DQoJCTx1aXNob3cgbmFtZT0idmlld2NoYW5nZSIgdmFsdWU9InRydWUiLz4NCgkJPHVpc2hvdyBuYW1lPSJpbml0aWFsZGlzcGxheW1vZGVpc25vcm1hbCIgdmFsdWU9InRydWUiLz4NCgkJPHVpcmVwbGFjZSBuYW1lPSJsb2dvIiB2YWx1ZT0iIi8+DQoJCTx1aXJlcGxhY2UgbmFtZT0iYmdpbWFnZSIgdmFsdWU9IiIvPg0KCQk8dWlyZXBsYWNlIG5hbWU9ImluaXRpYWx0YWIiIHZhbHVlPSJvdXRsaW5lIi8+DQoJPC9sYXlvdXQ+DQoJPGxhbmd1YWdlIGlkPSJlb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0xPQURJTkciIHZhbHVlPSJMb2FkaW5nIi8+DQoJCTx1aXRleHQgbmFtZT0iU0NSVUJCQVJTVEFUVVNfQlVGRkVSSU5HIiB2YWx1ZT0iQnVmZmVyaW5nIi8+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+DQoJCTx1aXRleHQgbmFtZT0iRUxBUFNFRCIgdmFsdWU9IiVtIE1pbnV0ZXMgJXMgU2Vjb25kcyBSZW1haW5pbmciLz4NCgkJPHVpdGV4dCBuYW1lPSJOT1RGT1VORCIgdmFsdWU9Ik5vdGhpbmcgRm91bmQiLz4NCgkJPHVpdGV4dCBuYW1lPSJBVFRBQ0hNRU5UUyIgdmFsdWU9IkF0dGFjaG1lbnR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jdCIvPg0KCQk8dWl0ZXh0IG5hbWU9IlRBQl9PVVRMSU5FIiB2YWx1ZT0iT3V0bGluZSIvPg0KCQk8dWl0ZXh0IG5hbWU9IlRBQl9USFVNQiIgdmFsdWU9IlRodW1iIi8+DQoJCTx1aXRleHQgbmFtZT0iVEFCX05PVEVTIiB2YWx1ZT0iTm90ZXMiLz4NCgkJPHVpdGV4dCBuYW1lPSJUQUJfU0VBUkNIIiB2YWx1ZT0iU2VhcmNoIi8+DQoJCTx1aXRleHQgbmFtZT0iU0xJREVfSEVBRElORyIgdmFsdWU9IlNsaWRlIFRpdGxlIi8+DQoJCTx1aXRleHQgbmFtZT0iRFVSQVRJT05fSEVBRElORyIgdmFsdWU9IkR1cmF0aW9uIi8+DQoJCTx1aXRleHQgbmFtZT0iU0VBUkNIX0hFQURJTkciIHZhbHVlPSJTZWFyY2ggZm9yIHRleHQ6Ii8+DQoJCTx1aXRleHQgbmFtZT0iVEhVTUJfSEVBRElORyIgdmFsdWU9IlNsaWRlIi8+DQoJCTx1aXRleHQgbmFtZT0iVEhVTUJfSU5GTyIgdmFsdWU9IlNsaWRlIFRpdGxlL0R1cmF0aW9uIi8+DQoJCTx1aXRleHQgbmFtZT0iQVRUQUNITkFNRV9IRUFESU5HIiB2YWx1ZT0iRmlsZSBOYW1lIi8+DQoJCTx1aXRleHQgbmFtZT0iQVRUQUNIU0laRV9IRUFESU5HIiB2YWx1ZT0iU2l6ZSIvPg0KCQk8dWl0ZXh0IG5hbWU9IlNMSURFX05PVEVTIiB2YWx1ZT0iU2xpZGUgTm90ZXM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+DQoJCTwhLS0gc3Vic3RpdHV0aW9uOiAlbiA9PSBzbGlkZSBudW1iZXIgLS0+DQoJCTx1aXRleHQgbmFtZT0iQk9PS01BUktTTElERSIgdmFsdWU9Ik1hY3JvbWVkaWEgQnJlZXplIC0gJXAgJXMiLz4NCgkJPHVpdGV4dCBuYW1lPSJTSE9XU0lERUJBUiIgdmFsdWU9IlNob3cgc2lkZWJhciB0byBwYXJ0aWNpcGFudHMiLz4NCgkJPHVpdGV4dCBuYW1lPSJET0NXUkFQX1RJVExFIiB2YWx1ZT0iQnJlZXpl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NYWNyb21lZGlhIEJyZWV6ZSAtICVwIi8+DQoJCTwhLS0gc3Vic3RpdHV0aW9uOiAlcCA9PSBwcmVzZW50YXRpb24gdGl0bGUgLS0+DQoJCTwhLS0gc3Vic3RpdHV0aW9uOiAlcyA9PSBzbGlkZSB0aXRsZSAtLT4NCgkJPCEtLSBzdWJzdGl0dXRpb246ICVuID09IHNsaWRlIG51bWJlciAtLT4NCgkJPHVpdGV4dCBuYW1lPSJCT09LTUFSS1NMSURFIiB2YWx1ZT0iTWFjcm9tZWRpYSBCcmVlemUgLSAlcCAlcyIvPg0KCQk8dWl0ZXh0IG5hbWU9IlNIT1dTSURFQkFSIiB2YWx1ZT0iRGVuIFRlaWxuZWhtZXJuIGRpZSBTZWl0ZW5sZWlzdGUgYW56ZWlnZW4iLz4NCgkJPHVpdGV4dCBuYW1lPSJET0NXUkFQX1RJVExFIiB2YWx1ZT0iQnJlZXpl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4Lir4Lix4Lin4LiC4LmJ4Lit4LiX4Li14LmIICVuIi8+DQoJCTwhLS0gc3Vic3RpdHV0aW9uOiAlbiA9PSBzbGlkZSBudW1iZXIgLS0+DQoJCTwhLS0gc3Vic3RpdHV0aW9uOiAldCA9PSB0b3RhbCBzbGlkZSBjb3VudCAtLT4NCgkJPHVpdGV4dCBuYW1lPSJTQ1JVQkJBUlNUQVRVU19TTElERUlORk8iIHZhbHVlPSLguKvguLHguKfguILguYnguK0gJW4gLyAldCB8ICIvPg0KCQk8dWl0ZXh0IG5hbWU9IlNDUlVCQkFSU1RBVFVTX1NUT1BQRUQiIHZhbHVlPSLguKvguKLguLjguJTguJrguKPguKPguKLguLLguKIiLz4NCgkJPHVpdGV4dCBuYW1lPSJTQ1JVQkJBUlNUQVRVU19QTEFZSU5HIiB2YWx1ZT0i4LiB4Liz4Lil4Lix4LiH4Lia4Lij4Lij4Lii4Liy4LiiIi8+DQoJCTx1aXRleHQgbmFtZT0iU0NSVUJCQVJTVEFUVVNfTk9BVURJTyIgdmFsdWU9IuC5hOC4oeC5iOC4oeC4teC5gOC4quC4teC4ouC4hyIvPg0KCQk8dWl0ZXh0IG5hbWU9IlNDUlVCQkFSU1RBVFVTX0xPQURJTkciIHZhbHVlPSLguIHguLPguKXguLHguIfguYLguKvguKXguJQiLz4NCgkJPHVpdGV4dCBuYW1lPSJTQ1JVQkJBUlNUQVRVU19CVUZGRVJJTkciIHZhbHVlPSLguIHguLPguKXguLHguIfguK3guYjguLLguJkiLz4NCgkJPHVpdGV4dCBuYW1lPSJTQ1JVQkJBUlNUQVRVU19RVUVTVElPTiIgdmFsdWU9IuC4geC4o+C4uOC4k+C4suC4leC4reC4muC4hOC4s+C4luC4suC4oSIvPg0KCQk8dWl0ZXh0IG5hbWU9IlNDUlVCQkFSU1RBVFVTX1JFVklFV1FVSVoiIHZhbHVlPSLguJfguJrguJfguKfguJnguITguLPguJbguLLguKEiLz4NCgkJPCEtLSBzdWJzdGl0dXRpb246ICVtID09IG1pbnV0ZXMgcmVtYWluaW5nIC0tPg0KCQk8IS0tIHN1YnN0aXR1dGlvbjogJXMgPT0gc2Vjb25kcyByZW1haW5pbmcgLS0+DQoJCTx1aXRleHQgbmFtZT0iRUxBUFNFRCIgdmFsdWU9IiVtIOC4meC4suC4l+C4tSAlcyDguKfguLTguJnguLLguJfguLUiLz4NCgkJPHVpdGV4dCBuYW1lPSJOT1RGT1VORCIgdmFsdWU9IuC5hOC4oeC5iOC4nuC4miIvPg0KCQk8dWl0ZXh0IG5hbWU9IkFUVEFDSE1FTlRTIiB2YWx1ZT0i4LmA4Lit4LiB4Liq4Liy4Lij4LmB4LiZ4LiaIi8+DQoJCTwhLS0gc3Vic3RpdHV0aW9uOiAlcCA9PSBjdXJyZW50IHNwZWFrZXIncyB0aXRsZSAtLT4NCgkJPHVpdGV4dCBuYW1lPSJCSU9XSU5fVElUTEUiIHZhbHVlPSLguJvguKPguLDguKfguLHguJXguLQgOiAlcCIvPg0KCQk8dWl0ZXh0IG5hbWU9IkJJT0JUTl9USVRMRSIgdmFsdWU9IuC4m+C4o+C4sOC4p+C4seC4leC4tCA6Ii8+DQoJCTx1aXRleHQgbmFtZT0iRElWSURFUkJUTl9USVRMRSIgdmFsdWU9InwiLz4NCgkJPHVpdGV4dCBuYW1lPSJDT05UQUNUQlROX1RJVExFIiB2YWx1ZT0i4LiX4Li14LmI4LiV4Li04LiU4LiV4LmI4LitIi8+DQoJCTx1aXRleHQgbmFtZT0iVEFCX09VVExJTkUiIHZhbHVlPSLguKPguLLguKLguIHguLLguKPguKvguLHguKfguILguYnguK0iLz4NCgkJPHVpdGV4dCBuYW1lPSJUQUJfVEhVTUIiIHZhbHVlPSLguKDguLLguJ7guILguJnguLLguJTguKLguYjguK0iLz4NCgkJPHVpdGV4dCBuYW1lPSJUQUJfTk9URVMiIHZhbHVlPSLguITguLPguK3guJjguLTguJrguLLguKIiLz4NCgkJPHVpdGV4dCBuYW1lPSJUQUJfU0VBUkNIIiB2YWx1ZT0i4LiE4LmJ4LiZIi8+DQoJCTx1aXRleHQgbmFtZT0iU0xJREVfSEVBRElORyIgdmFsdWU9IuC4q+C4seC4p+C4guC5ieC4rSIvPg0KCQk8dWl0ZXh0IG5hbWU9IkRVUkFUSU9OX0hFQURJTkciIHZhbHVlPSLguYDguKfguKXguLIiLz4NCgkJPHVpdGV4dCBuYW1lPSJTRUFSQ0hfSEVBRElORyIgdmFsdWU9IuC4hOC5ieC4meC4guC5ieC4reC4hOC4p+C4suC4oSIvPg0KCQk8dWl0ZXh0IG5hbWU9IlRIVU1CX0hFQURJTkciIHZhbHVlPSLguKvguLHguKfguILguYnguK0iLz4NCgkJPHVpdGV4dCBuYW1lPSJUSFVNQl9JTkZPIiB2YWx1ZT0i4Lir4Lix4Lin4LiC4LmJ4LitL+C5gOC4p+C4peC4siIvPg0KCQk8dWl0ZXh0IG5hbWU9IkFUVEFDSE5BTUVfSEVBRElORyIgdmFsdWU9IuC4iuC4t+C5iOC4reC5geC4n+C5ieC4oSIvPg0KCQk8dWl0ZXh0IG5hbWU9IkFUVEFDSFNJWkVfSEVBRElORyIgdmFsdWU9IuC4guC4meC4suC4lOC5geC4n+C5ieC4oSIvPg0KCQk8dWl0ZXh0IG5hbWU9IlNMSURFX05PVEVTIiB2YWx1ZT0i4LiE4Liz4Lit4LiY4Li04Lia4Liy4LiiIi8+DQoJCTwhLS0gc3Vic3RpdHV0aW9uOiAlcCA9PSBwcmVzZW50YXRpb24gdGl0bGUgLS0+DQoJCTwhLS0gc3Vic3RpdHV0aW9uOiAlcyA9PSBzbGlkZSB0aXRsZSAtLT4NCgkJPCEtLSBzdWJzdGl0dXRpb246ICVuID09IHNsaWRlIG51bWJlciAtLT4NCgkJPHVpdGV4dCBuYW1lPSJCT09LTUFSSyIgdmFsdWU9Ik1hY3JvbWVkaWEgQnJlZXplIC0gJXAiLz4NCgkJPCEtLSBzdWJzdGl0dXRpb246ICVwID09IHByZXNlbnRhdGlvbiB0aXRsZSAtLT4NCgkJPCEtLSBzdWJzdGl0dXRpb246ICVzID09IHNsaWRlIHRpdGxlIC0tPg0KCQk8IS0tIHN1YnN0aXR1dGlvbjogJW4gPT0gc2xpZGUgbnVtYmVyIC0tPg0KCQk8dWl0ZXh0IG5hbWU9IkJPT0tNQVJLU0xJREUiIHZhbHVlPSJNYWNyb21lZGlhIEJyZWV6ZSAtICVwICVzIi8+DQoJCTx1aXRleHQgbmFtZT0iU0hPV1NJREVCQVIiIHZhbHVlPSLguIrguLfguYjguK3guKvguLHguKfguILguYnguK0iLz4NCgkJPHVpdGV4dCBuYW1lPSJET0NXUkFQX1RJVExFIiB2YWx1ZT0i4LmA4Lit4LiB4Liq4Liy4Lij4LmB4LiZ4Lia4LiC4Lit4LiHIEJyZWV6ZSIvPg0KCQk8dWl0ZXh0IG5hbWU9IkRPQ1dSQVBfTVNHIiB2YWx1ZT0i4Lia4Lix4LiZ4LiX4Li24LiBIi8+DQoJCTx1aXRleHQgbmFtZT0iRE9DV1JBUF9QUk9NUFQiIHZhbHVlPSLguITguKXguLTguIHguYDguJ7guLfguYjguK3guJTguLLguKfguJnguYzguYLguKvguKXguJQ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44K544Op44Kk44OJIDogJW4iLz4NCgkJPCEtLSBzdWJzdGl0dXRpb246ICVuID09IHNsaWRlIG51bWJlciAtLT4NCgkJPCEtLSBzdWJzdGl0dXRpb246ICV0ID09IHRvdGFsIHNsaWRlIGNvdW50IC0tPg0KCQk8dWl0ZXh0IG5hbWU9IlNDUlVCQkFSU1RBVFVTX1NMSURFSU5GTyIgdmFsdWU9IuOCueODqeOCpOODiSA6ICVuIC8gJXQgfCAiLz4NCgkJPHVpdGV4dCBuYW1lPSJTQ1JVQkJBUlNUQVRVU19TVE9QUEVEIiB2YWx1ZT0i5YGc5q2iIi8+DQoJCTx1aXRleHQgbmFtZT0iU0NSVUJCQVJTVEFUVVNfUExBWUlORyIgdmFsdWU9IuWGjeeUn+S4rSIvPg0KCQk8dWl0ZXh0IG5hbWU9IlNDUlVCQkFSU1RBVFVTX05PQVVESU8iIHZhbHVlPSLpn7Plo7DjgarjgZc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s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57WM5q20IDogJXAiLz4NCgkJPHVpdGV4dCBuYW1lPSJCSU9CVE5fVElUTEUiIHZhbHVlPSLntYzmrbQiLz4NCgkJPHVpdGV4dCBuYW1lPSJESVZJREVSQlROX1RJVExFIiB2YWx1ZT0ifCIvPg0KCQk8dWl0ZXh0IG5hbWU9IkNPTlRBQ1RCVE5fVElUTEUiIHZhbHVlPSLjgYrllY/jgYTlkIjjgo/jgZsiLz4NCgkJPHVpdGV4dCBuYW1lPSJUQUJfT1VUTElORSIgdmFsdWU9IuOCouOCpuODiOODqeOCpOODsyIvPg0KCQk8dWl0ZXh0IG5hbWU9IlRBQl9USFVNQiIgdmFsdWU9IuOCteODoOODjeODvOODqyIvPg0KCQk8dWl0ZXh0IG5hbWU9IlRBQl9OT1RFUyIgdmFsdWU9IuODjuODvOODiCIvPg0KCQk8dWl0ZXh0IG5hbWU9IlRBQl9TRUFSQ0giIHZhbHVlPSLmpJzntKIiLz4NCgkJPHVpdGV4dCBuYW1lPSJTTElERV9IRUFESU5HIiB2YWx1ZT0i44K544Op44Kk44OJ44K/44Kk44OI44OrIi8+DQoJCTx1aXRleHQgbmFtZT0iRFVSQVRJT05fSEVBRElORyIgdmFsdWU9IumVt+OBlSIvPg0KCQk8dWl0ZXh0IG5hbWU9IlNFQVJDSF9IRUFESU5HIiB2YWx1ZT0i5qSc57Si44GZ44KL44OG44Kt44K544OIIDogIi8+DQoJCTx1aXRleHQgbmFtZT0iVEhVTUJfSEVBRElORyIgdmFsdWU9IuOCueODqeOCpOODiSIvPg0KCQk8dWl0ZXh0IG5hbWU9IlRIVU1CX0lORk8iIHZhbHVlPSLjgrnjg6njgqTjg4njgr/jgqTjg4jjg6sgLyDplbfjgZUiLz4NCgkJPHVpdGV4dCBuYW1lPSJBVFRBQ0hOQU1FX0hFQURJTkciIHZhbHVlPSLjg5XjgqHjgqTjg6vlkI0iLz4NCgkJPHVpdGV4dCBuYW1lPSJBVFRBQ0hTSVpFX0hFQURJTkciIHZhbHVlPSLjgrXjgqTjgroiLz4NCgkJPHVpdGV4dCBuYW1lPSJTTElERV9OT1RFUyIgdmFsdWU9IuOCueODqeOCpOODieODjuODvOODiCIvPg0KCQk8IS0tIHN1YnN0aXR1dGlvbjogJXAgPT0gcHJlc2VudGF0aW9uIHRpdGxlIC0tPg0KCQk8IS0tIHN1YnN0aXR1dGlvbjogJXMgPT0gc2xpZGUgdGl0bGUgLS0+DQoJCTwhLS0gc3Vic3RpdHV0aW9uOiAlbiA9PSBzbGlkZSBudW1iZXIgLS0+DQoJCTx1aXRleHQgbmFtZT0iQk9PS01BUksiIHZhbHVlPSJNYWNyb21lZGlhIEJyZWV6ZSAtICVwIi8+DQoJCTwhLS0gc3Vic3RpdHV0aW9uOiAlcCA9PSBwcmVzZW50YXRpb24gdGl0bGUgLS0+DQoJCTwhLS0gc3Vic3RpdHV0aW9uOiAlcyA9PSBzbGlkZSB0aXRsZSAtLT4NCgkJPCEtLSBzdWJzdGl0dXRpb246ICVuID09IHNsaWRlIG51bWJlciAtLT4NCgkJPHVpdGV4dCBuYW1lPSJCT09LTUFSS1NMSURFIiB2YWx1ZT0iTWFjcm9tZWRpYSBCcmVlemUgLSAlcCAlcyIvPg0KCQk8dWl0ZXh0IG5hbWU9IlNIT1dTSURFQkFSIiB2YWx1ZT0i44K144Kk44OJ44OQ44O844KS5Y+C5Yqg6ICF44Gr6KaL44Gb44KLIi8+DQoJCTx1aXRleHQgbmFtZT0iRE9DV1JBUF9USVRMRSIgdmFsdWU9IkJyZWV6ZS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yKrOudvOydtOuTnCAlbiIvPg0KCQk8IS0tIHN1YnN0aXR1dGlvbjogJW4gPT0gc2xpZGUgbnVtYmVyIC0tPg0KCQk8IS0tIHN1YnN0aXR1dGlvbjogJXQgPT0gdG90YWwgc2xpZGUgY291bnQgLS0+DQoJCTx1aXRleHQgbmFtZT0iU0NSVUJCQVJTVEFUVVNfU0xJREVJTkZPIiB2YWx1ZT0i7Iqs65287J2065OcICVuIC8gJXQgfCAiLz4NCgkJPHVpdGV4dCBuYW1lPSJTQ1JVQkJBUlNUQVRVU19TVE9QUEVEIiB2YWx1ZT0i7KSR7KeA65CoIi8+DQoJCTx1aXRleHQgbmFtZT0iU0NSVUJCQVJTVEFUVVNfUExBWUlORyIgdmFsdWU9IuyerOyDnSIvPg0KCQk8dWl0ZXh0IG5hbWU9IlNDUlVCQkFSU1RBVFVTX05PQVVESU8iIHZhbHVlPSLsmKTrlJTsmKQg7JeG7J2MIi8+DQoJCTx1aXRleHQgbmFtZT0iU0NSVUJCQVJTVEFUVVNfTE9BRElORyIgdmFsdWU9IuuhnOuUqSIvPg0KCQk8dWl0ZXh0IG5hbWU9IlNDUlVCQkFSU1RBVFVTX0JVRkZFUklORyIgdmFsdWU9IuuyhO2NvOungSIvPg0KCQk8dWl0ZXh0IG5hbWU9IlNDUlVCQkFSU1RBVFVTX1FVRVNUSU9OIiB2YWx1ZT0i7KeI66y47JeQIOuLte2VmOq4sCIvPg0KCQk8dWl0ZXh0IG5hbWU9IlNDUlVCQkFSU1RBVFVTX1JFVklFV1FVSVoiIHZhbHVlPSLsp4jrrLgg64uk7Iuc67O06riwIi8+DQoJCTwhLS0gc3Vic3RpdHV0aW9uOiAlbSA9PSBtaW51dGVzIHJlbWFpbmluZyAtLT4NCgkJPCEtLSBzdWJzdGl0dXRpb246ICVzID09IHNlY29uZHMgcmVtYWluaW5nIC0tPg0KCQk8dWl0ZXh0IG5hbWU9IkVMQVBTRUQiIHZhbHVlPSIlbeu2hCAlc+y0iCDrgqjsnYwiLz4NCgkJPHVpdGV4dCBuYW1lPSJOT1RGT1VORCIgdmFsdWU9IuyXhuydjCIvPg0KCQk8dWl0ZXh0IG5hbWU9IkFUVEFDSE1FTlRTIiB2YWx1ZT0i7LKo67aAIO2MjOydvCIvPg0KCQk8IS0tIHN1YnN0aXR1dGlvbjogJXAgPT0gY3VycmVudCBzcGVha2VyJ3MgdGl0bGUgLS0+DQoJCTx1aXRleHQgbmFtZT0iQklPV0lOX1RJVExFIiB2YWx1ZT0i6rK966ClIOyGjOqwnDogJXAiLz4NCgkJPHVpdGV4dCBuYW1lPSJCSU9CVE5fVElUTEUiIHZhbHVlPSLqsr3roKUg7IaM6rCcIi8+DQoJCTx1aXRleHQgbmFtZT0iRElWSURFUkJUTl9USVRMRSIgdmFsdWU9InwiLz4NCgkJPHVpdGV4dCBuYW1lPSJDT05UQUNUQlROX1RJVExFIiB2YWx1ZT0i7Jew65297LKY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SBzdWJzdGl0dXRpb246ICVwID09IHByZXNlbnRhdGlvbiB0aXRsZSAtLT4NCgkJPCEtLSBzdWJzdGl0dXRpb246ICVzID09IHNsaWRlIHRpdGxlIC0tPg0KCQk8IS0tIHN1YnN0aXR1dGlvbjogJW4gPT0gc2xpZGUgbnVtYmVyIC0tPg0KCQk8dWl0ZXh0IG5hbWU9IkJPT0tNQVJLIiB2YWx1ZT0iTWFjcm9tZWRpYSBCcmVlemUgLSAlcCIvPg0KCQk8IS0tIHN1YnN0aXR1dGlvbjogJXAgPT0gcHJlc2VudGF0aW9uIHRpdGxlIC0tPg0KCQk8IS0tIHN1YnN0aXR1dGlvbjogJXMgPT0gc2xpZGUgdGl0bGUgLS0+DQoJCTwhLS0gc3Vic3RpdHV0aW9uOiAlbiA9PSBzbGlkZSBudW1iZXIgLS0+DQoJCTx1aXRleHQgbmFtZT0iQk9PS01BUktTTElERSIgdmFsdWU9Ik1hY3JvbWVkaWEgQnJlZXplIC0gJXAgJXMiLz4NCgkJPHVpdGV4dCBuYW1lPSJTSE9XU0lERUJBUiIgdmFsdWU9IuywuOyXrOyekOyXkOqyjCDshLjroZwg66eJ64yAIOuztOydtOq4sCIvPg0KCQk8dWl0ZXh0IG5hbWU9IkRPQ1dSQVBfVElUTEUiIHZhbHVlPSJCcmVlemUg7YyM7J28IOyyqOu2gCIvPg0KCQk8dWl0ZXh0IG5hbWU9IkRPQ1dSQVBfTVNHIiB2YWx1ZT0i64K0IOy7tO2TqO2EsOyXkCDsoIDsnqUiLz4NCgkJPHVpdGV4dCBuYW1lPSJET0NXUkFQX1BST01QVCIgdmFsdWU9Iu2BtOumre2VmOyXrCDri6TsmrTroZzrk5wiLz4NCgk8L2xhbmd1YWdlPg0KPC9jb25maWd1cmF0aW9uPg0K"/>
  <p:tag name="MMPROD_UIDATA" val="&lt;database version=&quot;6.0&quot;&gt;&lt;object type=&quot;1&quot; unique_id=&quot;10001&quot;&gt;&lt;property id=&quot;20141&quot; value=&quot;ต้นไม้เอวีแอล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Chula&quot;/&gt;&lt;property id=&quot;20192&quot; value=&quot;lms2.it.chula.ac.th&quot;/&gt;&lt;property id=&quot;20193&quot; value=&quot;0&quot;/&gt;&lt;property id=&quot;20224&quot; value=&quot;C:\Documents and Settings\spj\My Documents\My Breeze Presentations\14-AVL&quot;/&gt;&lt;property id=&quot;20250&quot; value=&quot;0&quot;/&gt;&lt;property id=&quot;20251&quot; value=&quot;1&quot;/&gt;&lt;property id=&quot;20259&quot; value=&quot;0&quot;/&gt;&lt;object type=&quot;4&quot; unique_id=&quot;10002&quot;&gt;&lt;object type=&quot;5&quot; unique_id=&quot;10026&quot;&gt;&lt;property id=&quot;20149&quot; value=&quot;สมชาย ประสิทธิ์จูตระกูล&quot;/&gt;&lt;property id=&quot;20150&quot; value=&quot;รองศาสตราจารย์&quot;/&gt;&lt;property id=&quot;20151&quot; value=&quot;somchai2.jpg&quot;/&gt;&lt;property id=&quot;20153&quot; value=&quot;somchaip@chula.ac.th&quot;/&gt;&lt;property id=&quot;20155&quot; value=&quot;วศ.บ. วิศวกรรมคอมพิวเตอร์ จุฬาฯ (เกียรตินิยมอันดับหนึ่ง เหรียญทอง)&amp;#x0D;&amp;#x0A;Ph.D. Computer Science, Univ. of Illinois at Urbana-Champaign, USA.&amp;#x0D;&amp;#x0A;ภาควิชาวิศวกรรมคอมพิวเตอร์&amp;#x0D;&amp;#x0A;คณะวิศวกรรรมศาสตร์&amp;#x0D;&amp;#x0A;จุฬาลงกรณ์มหาวิทยาลัย&amp;#x0D;&amp;#x0A;&quot;/&gt;&lt;/object&gt;&lt;/object&gt;&lt;object type=&quot;2&quot; unique_id=&quot;10003&quot;&gt;&lt;object type=&quot;3&quot; unique_id=&quot;10004&quot;&gt;&lt;property id=&quot;20148&quot; value=&quot;5&quot;/&gt;&lt;property id=&quot;20300&quot; value=&quot;Slide 1 - &amp;quot;ต้นไม้เอวีแอล&amp;#x0D;&amp;#x0A;(AVL Tree)&amp;quot;&quot;/&gt;&lt;property id=&quot;20303&quot; value=&quot;สมชาย ประสิทธิ์จูตระกูล&quot;/&gt;&lt;property id=&quot;20307&quot; value=&quot;530&quot;/&gt;&lt;property id=&quot;20309&quot; value=&quot;10026&quot;/&gt;&lt;/object&gt;&lt;object type=&quot;3&quot; unique_id=&quot;10005&quot;&gt;&lt;property id=&quot;20148&quot; value=&quot;5&quot;/&gt;&lt;property id=&quot;20300&quot; value=&quot;Slide 2 - &amp;quot;หัวข้อ&amp;quot;&quot;/&gt;&lt;property id=&quot;20303&quot; value=&quot;สมชาย ประสิทธิ์จูตระกูล&quot;/&gt;&lt;property id=&quot;20307&quot; value=&quot;678&quot;/&gt;&lt;property id=&quot;20309&quot; value=&quot;10026&quot;/&gt;&lt;/object&gt;&lt;object type=&quot;3&quot; unique_id=&quot;10006&quot;&gt;&lt;property id=&quot;20148&quot; value=&quot;5&quot;/&gt;&lt;property id=&quot;20300&quot; value=&quot;Slide 3 - &amp;quot;ต้นไม้ค้นหาแบบทวิภาค&amp;quot;&quot;/&gt;&lt;property id=&quot;20303&quot; value=&quot;สมชาย ประสิทธิ์จูตระกูล&quot;/&gt;&lt;property id=&quot;20307&quot; value=&quot;657&quot;/&gt;&lt;property id=&quot;20309&quot; value=&quot;10026&quot;/&gt;&lt;/object&gt;&lt;object type=&quot;3&quot; unique_id=&quot;10007&quot;&gt;&lt;property id=&quot;20148&quot; value=&quot;5&quot;/&gt;&lt;property id=&quot;20300&quot; value=&quot;Slide 4 - &amp;quot;ต้นไม้เอวีแอล&amp;quot;&quot;/&gt;&lt;property id=&quot;20303&quot; value=&quot;สมชาย ประสิทธิ์จูตระกูล&quot;/&gt;&lt;property id=&quot;20307&quot; value=&quot;636&quot;/&gt;&lt;property id=&quot;20309&quot; value=&quot;10026&quot;/&gt;&lt;/object&gt;&lt;object type=&quot;3&quot; unique_id=&quot;10008&quot;&gt;&lt;property id=&quot;20148&quot; value=&quot;5&quot;/&gt;&lt;property id=&quot;20300&quot; value=&quot;Slide 5 - &amp;quot;ตัวอย่างต้นไม้เอวีแอล&amp;quot;&quot;/&gt;&lt;property id=&quot;20303&quot; value=&quot;สมชาย ประสิทธิ์จูตระกูล&quot;/&gt;&lt;property id=&quot;20307&quot; value=&quot;660&quot;/&gt;&lt;property id=&quot;20309&quot; value=&quot;10026&quot;/&gt;&lt;/object&gt;&lt;object type=&quot;3&quot; unique_id=&quot;10009&quot;&gt;&lt;property id=&quot;20148&quot; value=&quot;5&quot;/&gt;&lt;property id=&quot;20300&quot; value=&quot;Slide 6 - &amp;quot;ต้นไม้ค้นหาแบบทวิภาคกับเอวีแอล &amp;quot;&quot;/&gt;&lt;property id=&quot;20303&quot; value=&quot;สมชาย ประสิทธิ์จูตระกูล&quot;/&gt;&lt;property id=&quot;20307&quot; value=&quot;658&quot;/&gt;&lt;property id=&quot;20309&quot; value=&quot;10026&quot;/&gt;&lt;/object&gt;&lt;object type=&quot;3&quot; unique_id=&quot;10010&quot;&gt;&lt;property id=&quot;20148&quot; value=&quot;5&quot;/&gt;&lt;property id=&quot;20300&quot; value=&quot;Slide 7 - &amp;quot;ต้นไม้เอวีแอลสูงเท่าใด ?&amp;quot;&quot;/&gt;&lt;property id=&quot;20303&quot; value=&quot;สมชาย ประสิทธิ์จูตระกูล&quot;/&gt;&lt;property id=&quot;20307&quot; value=&quot;659&quot;/&gt;&lt;property id=&quot;20309&quot; value=&quot;10026&quot;/&gt;&lt;/object&gt;&lt;object type=&quot;3&quot; unique_id=&quot;10011&quot;&gt;&lt;property id=&quot;20148&quot; value=&quot;5&quot;/&gt;&lt;property id=&quot;20300&quot; value=&quot;Slide 8 - &amp;quot;ความสูงของต้นไม้ฟิโบนักชี&amp;quot;&quot;/&gt;&lt;property id=&quot;20303&quot; value=&quot;สมชาย ประสิทธิ์จูตระกูล&quot;/&gt;&lt;property id=&quot;20307&quot; value=&quot;639&quot;/&gt;&lt;property id=&quot;20309&quot; value=&quot;10026&quot;/&gt;&lt;/object&gt;&lt;object type=&quot;3&quot; unique_id=&quot;10012&quot;&gt;&lt;property id=&quot;20148&quot; value=&quot;5&quot;/&gt;&lt;property id=&quot;20300&quot; value=&quot;Slide 12 - &amp;quot;ทำอย่างไรให้เป็นไปตามกฎของ AVL&amp;quot;&quot;/&gt;&lt;property id=&quot;20303&quot; value=&quot;สมชาย ประสิทธิ์จูตระกูล&quot;/&gt;&lt;property id=&quot;20307&quot; value=&quot;640&quot;/&gt;&lt;property id=&quot;20309&quot; value=&quot;10026&quot;/&gt;&lt;/object&gt;&lt;object type=&quot;3&quot; unique_id=&quot;10013&quot;&gt;&lt;property id=&quot;20148&quot; value=&quot;5&quot;/&gt;&lt;property id=&quot;20300&quot; value=&quot;Slide 13 - &amp;quot;การหมุนปม&amp;quot;&quot;/&gt;&lt;property id=&quot;20303&quot; value=&quot;สมชาย ประสิทธิ์จูตระกูล&quot;/&gt;&lt;property id=&quot;20307&quot; value=&quot;663&quot;/&gt;&lt;property id=&quot;20309&quot; value=&quot;10026&quot;/&gt;&lt;/object&gt;&lt;object type=&quot;3&quot; unique_id=&quot;10014&quot;&gt;&lt;property id=&quot;20148&quot; value=&quot;5&quot;/&gt;&lt;property id=&quot;20300&quot; value=&quot;Slide 14 - &amp;quot;rotateLeftChild( r )&amp;quot;&quot;/&gt;&lt;property id=&quot;20303&quot; value=&quot;สมชาย ประสิทธิ์จูตระกูล&quot;/&gt;&lt;property id=&quot;20307&quot; value=&quot;642&quot;/&gt;&lt;property id=&quot;20309&quot; value=&quot;10026&quot;/&gt;&lt;/object&gt;&lt;object type=&quot;3&quot; unique_id=&quot;10015&quot;&gt;&lt;property id=&quot;20148&quot; value=&quot;5&quot;/&gt;&lt;property id=&quot;20300&quot; value=&quot;Slide 15 - &amp;quot;rotateRightChild( r )&amp;quot;&quot;/&gt;&lt;property id=&quot;20303&quot; value=&quot;สมชาย ประสิทธิ์จูตระกูล&quot;/&gt;&lt;property id=&quot;20307&quot; value=&quot;643&quot;/&gt;&lt;property id=&quot;20309&quot; value=&quot;10026&quot;/&gt;&lt;/object&gt;&lt;object type=&quot;3&quot; unique_id=&quot;10016&quot;&gt;&lt;property id=&quot;20148&quot; value=&quot;5&quot;/&gt;&lt;property id=&quot;20300&quot; value=&quot;Slide 17 - &amp;quot;โครงสร้างปมของต้นไม้เอวีแอล&amp;quot;&quot;/&gt;&lt;property id=&quot;20303&quot; value=&quot;สมชาย ประสิทธิ์จูตระกูล&quot;/&gt;&lt;property id=&quot;20307&quot; value=&quot;661&quot;/&gt;&lt;property id=&quot;20309&quot; value=&quot;10026&quot;/&gt;&lt;/object&gt;&lt;object type=&quot;3&quot; unique_id=&quot;10017&quot;&gt;&lt;property id=&quot;20148&quot; value=&quot;5&quot;/&gt;&lt;property id=&quot;20300&quot; value=&quot;Slide 18 - &amp;quot;add และ remove ใช้ rebalance&amp;quot;&quot;/&gt;&lt;property id=&quot;20303&quot; value=&quot;สมชาย ประสิทธิ์จูตระกูล&quot;/&gt;&lt;property id=&quot;20307&quot; value=&quot;664&quot;/&gt;&lt;property id=&quot;20309&quot; value=&quot;10026&quot;/&gt;&lt;/object&gt;&lt;object type=&quot;3&quot; unique_id=&quot;10018&quot;&gt;&lt;property id=&quot;20148&quot; value=&quot;5&quot;/&gt;&lt;property id=&quot;20300&quot; value=&quot;Slide 19 - &amp;quot;rebalance : กรณีที่ 1&amp;quot;&quot;/&gt;&lt;property id=&quot;20303&quot; value=&quot;สมชาย ประสิทธิ์จูตระกูล&quot;/&gt;&lt;property id=&quot;20307&quot; value=&quot;667&quot;/&gt;&lt;property id=&quot;20309&quot; value=&quot;10026&quot;/&gt;&lt;/object&gt;&lt;object type=&quot;3&quot; unique_id=&quot;10019&quot;&gt;&lt;property id=&quot;20148&quot; value=&quot;5&quot;/&gt;&lt;property id=&quot;20300&quot; value=&quot;Slide 20 - &amp;quot;rebalance : กรณีที่ 2&amp;quot;&quot;/&gt;&lt;property id=&quot;20303&quot; value=&quot;สมชาย ประสิทธิ์จูตระกูล&quot;/&gt;&lt;property id=&quot;20307&quot; value=&quot;670&quot;/&gt;&lt;property id=&quot;20309&quot; value=&quot;10026&quot;/&gt;&lt;/object&gt;&lt;object type=&quot;3&quot; unique_id=&quot;10020&quot;&gt;&lt;property id=&quot;20148&quot; value=&quot;5&quot;/&gt;&lt;property id=&quot;20300&quot; value=&quot;Slide 21 - &amp;quot;rebalance : กรณีที่ 3&amp;quot;&quot;/&gt;&lt;property id=&quot;20303&quot; value=&quot;สมชาย ประสิทธิ์จูตระกูล&quot;/&gt;&lt;property id=&quot;20307&quot; value=&quot;671&quot;/&gt;&lt;property id=&quot;20309&quot; value=&quot;10026&quot;/&gt;&lt;/object&gt;&lt;object type=&quot;3&quot; unique_id=&quot;10021&quot;&gt;&lt;property id=&quot;20148&quot; value=&quot;5&quot;/&gt;&lt;property id=&quot;20300&quot; value=&quot;Slide 22 - &amp;quot;rebalance : กรณีที่ 4&amp;quot;&quot;/&gt;&lt;property id=&quot;20303&quot; value=&quot;สมชาย ประสิทธิ์จูตระกูล&quot;/&gt;&lt;property id=&quot;20307&quot; value=&quot;672&quot;/&gt;&lt;property id=&quot;20309&quot; value=&quot;10026&quot;/&gt;&lt;/object&gt;&lt;object type=&quot;3&quot; unique_id=&quot;10022&quot;&gt;&lt;property id=&quot;20148&quot; value=&quot;5&quot;/&gt;&lt;property id=&quot;20300&quot; value=&quot;Slide 23 - &amp;quot;rebalance&amp;quot;&quot;/&gt;&lt;property id=&quot;20303&quot; value=&quot;สมชาย ประสิทธิ์จูตระกูล&quot;/&gt;&lt;property id=&quot;20307&quot; value=&quot;673&quot;/&gt;&lt;property id=&quot;20309&quot; value=&quot;10026&quot;/&gt;&lt;/object&gt;&lt;object type=&quot;3&quot; unique_id=&quot;10023&quot;&gt;&lt;property id=&quot;20148&quot; value=&quot;5&quot;/&gt;&lt;property id=&quot;20300&quot; value=&quot;Slide 24 - &amp;quot;อย่าลืมปรับความสูงหลังการหมุน&amp;quot;&quot;/&gt;&lt;property id=&quot;20303&quot; value=&quot;สมชาย ประสิทธิ์จูตระกูล&quot;/&gt;&lt;property id=&quot;20307&quot; value=&quot;674&quot;/&gt;&lt;property id=&quot;20309&quot; value=&quot;10026&quot;/&gt;&lt;/object&gt;&lt;object type=&quot;3&quot; unique_id=&quot;10024&quot;&gt;&lt;property id=&quot;20148&quot; value=&quot;5&quot;/&gt;&lt;property id=&quot;20300&quot; value=&quot;Slide 28 - &amp;quot;สรุป&amp;quot;&quot;/&gt;&lt;property id=&quot;20303&quot; value=&quot;สมชาย ประสิทธิ์จูตระกูล&quot;/&gt;&lt;property id=&quot;20307&quot; value=&quot;676&quot;/&gt;&lt;property id=&quot;20309&quot; value=&quot;10026&quot;/&gt;&lt;/object&gt;&lt;object type=&quot;3&quot; unique_id=&quot;10025&quot;&gt;&lt;property id=&quot;20148&quot; value=&quot;5&quot;/&gt;&lt;property id=&quot;20300&quot; value=&quot;Slide 29 - &amp;quot;สวัสดี&amp;quot;&quot;/&gt;&lt;property id=&quot;20303&quot; value=&quot;สมชาย ประสิทธิ์จูตระกูล&quot;/&gt;&lt;property id=&quot;20307&quot; value=&quot;677&quot;/&gt;&lt;property id=&quot;20309&quot; value=&quot;10026&quot;/&gt;&lt;/object&gt;&lt;object type=&quot;3&quot; unique_id=&quot;10052&quot;&gt;&lt;property id=&quot;20148&quot; value=&quot;5&quot;/&gt;&lt;property id=&quot;20300&quot; value=&quot;Slide 9 - &amp;quot;จงเติมจำนวนปมให้ถูกต้อง&amp;quot;&quot;/&gt;&lt;property id=&quot;20303&quot; value=&quot;สมชาย ประสิทธิ์จูตระกูล&quot;/&gt;&lt;property id=&quot;20307&quot; value=&quot;680&quot;/&gt;&lt;property id=&quot;20309&quot; value=&quot;10026&quot;/&gt;&lt;/object&gt;&lt;object type=&quot;3&quot; unique_id=&quot;10053&quot;&gt;&lt;property id=&quot;20148&quot; value=&quot;5&quot;/&gt;&lt;property id=&quot;20300&quot; value=&quot;Slide 10 - &amp;quot;ข้อใดถูกต้อง&amp;quot;&quot;/&gt;&lt;property id=&quot;20303&quot; value=&quot;สมชาย ประสิทธิ์จูตระกูล&quot;/&gt;&lt;property id=&quot;20307&quot; value=&quot;681&quot;/&gt;&lt;property id=&quot;20309&quot; value=&quot;10026&quot;/&gt;&lt;/object&gt;&lt;object type=&quot;3&quot; unique_id=&quot;10054&quot;&gt;&lt;property id=&quot;20148&quot; value=&quot;5&quot;/&gt;&lt;property id=&quot;20300&quot; value=&quot;Slide 11 - &amp;quot;เพิ่มข้อมูลใดใน binary search tree จะได้ AVL tree&amp;quot;&quot;/&gt;&lt;property id=&quot;20303&quot; value=&quot;สมชาย ประสิทธิ์จูตระกูล&quot;/&gt;&lt;property id=&quot;20307&quot; value=&quot;682&quot;/&gt;&lt;property id=&quot;20309&quot; value=&quot;10026&quot;/&gt;&lt;/object&gt;&lt;object type=&quot;3&quot; unique_id=&quot;10055&quot;&gt;&lt;property id=&quot;20148&quot; value=&quot;5&quot;/&gt;&lt;property id=&quot;20300&quot; value=&quot;Slide 16 - &amp;quot;ข้อใดถูก&amp;quot;&quot;/&gt;&lt;property id=&quot;20303&quot; value=&quot;สมชาย ประสิทธิ์จูตระกูล&quot;/&gt;&lt;property id=&quot;20307&quot; value=&quot;683&quot;/&gt;&lt;property id=&quot;20309&quot; value=&quot;10026&quot;/&gt;&lt;/object&gt;&lt;object type=&quot;3&quot; unique_id=&quot;10056&quot;&gt;&lt;property id=&quot;20148&quot; value=&quot;5&quot;/&gt;&lt;property id=&quot;20300&quot; value=&quot;Slide 25 - &amp;quot;ตัวอย่าง&amp;quot;&quot;/&gt;&lt;property id=&quot;20303&quot; value=&quot;สมชาย ประสิทธิ์จูตระกูล&quot;/&gt;&lt;property id=&quot;20307&quot; value=&quot;679&quot;/&gt;&lt;property id=&quot;20309&quot; value=&quot;10026&quot;/&gt;&lt;/object&gt;&lt;object type=&quot;3&quot; unique_id=&quot;10057&quot;&gt;&lt;property id=&quot;20148&quot; value=&quot;5&quot;/&gt;&lt;property id=&quot;20300&quot; value=&quot;Slide 26 - &amp;quot;ข้อใดถูก&amp;quot;&quot;/&gt;&lt;property id=&quot;20303&quot; value=&quot;สมชาย ประสิทธิ์จูตระกูล&quot;/&gt;&lt;property id=&quot;20307&quot; value=&quot;684&quot;/&gt;&lt;property id=&quot;20309&quot; value=&quot;10026&quot;/&gt;&lt;/object&gt;&lt;object type=&quot;3&quot; unique_id=&quot;10058&quot;&gt;&lt;property id=&quot;20148&quot; value=&quot;5&quot;/&gt;&lt;property id=&quot;20300&quot; value=&quot;Slide 27 - &amp;quot;ข้อใดถูก&amp;quot;&quot;/&gt;&lt;property id=&quot;20303&quot; value=&quot;สมชาย ประสิทธิ์จูตระกูล&quot;/&gt;&lt;property id=&quot;20307&quot; value=&quot;685&quot;/&gt;&lt;property id=&quot;20309&quot; value=&quot;10026&quot;/&gt;&lt;/object&gt;&lt;/object&gt;&lt;object type=&quot;8&quot; unique_id=&quot;10187&quot;&gt;&lt;/object&gt;&lt;/object&gt;&lt;/database&gt;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2&quot;/&gt;&lt;property id=&quot;10022&quot; value=&quot;Try again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1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1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2&quot;/&gt;&lt;property id=&quot;10195&quot; value=&quot;1&quot;/&gt;&lt;property id=&quot;10196&quot; value=&quot;0&quot;/&gt;&lt;property id=&quot;10198&quot; value=&quot;100&quot;/&gt;&lt;object type=&quot;10054&quot; unique_id=&quot;10002&quot;&gt;&lt;property id=&quot;10137&quot; value=&quot;Data Structures : AVL Tree&quot;/&gt;&lt;property id=&quot;10139&quot; value=&quot;1.0&quot;/&gt;&lt;property id=&quot;10141&quot; value=&quot;80&quot;/&gt;&lt;property id=&quot;10142&quot; value=&quot;  :  :  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property id=&quot;10151&quot; value=&quot;AVL Tree&quot;/&gt;&lt;property id=&quot;10152&quot; value=&quot;DSAVL&quot;/&gt;&lt;property id=&quot;10153&quot; value=&quot;DSAVL&quot;/&gt;&lt;property id=&quot;10154&quot; value=&quot;AVL Tree&quot;/&gt;&lt;property id=&quot;10155&quot; value=&quot;  :  :  &quot;/&gt;&lt;/object&gt;&lt;object type=&quot;10042&quot; unique_id=&quot;903&quot;&gt;&lt;object type=&quot;10003&quot; unique_id=&quot;10004&quot;&gt;&lt;property id=&quot;10002&quot; value=&quot;Intro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0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/object&gt;&lt;object type=&quot;10003&quot; unique_id=&quot;21320&quot;&gt;&lt;property id=&quot;10002&quot; value=&quot;rotation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0&quot;/&gt;&lt;property id=&quot;10017&quot; value=&quot;1&quot;/&gt;&lt;property id=&quot;10018&quot; value=&quot;0&quot;/&gt;&lt;property id=&quot;10029&quot; value=&quot;2&quot;/&gt;&lt;property id=&quot;10072&quot; value=&quot;Quiz21320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object type=&quot;10050&quot; unique_id=&quot;21322&quot;&gt;&lt;property id=&quot;10020&quot; value=&quot;2&quot;/&gt;&lt;property id=&quot;10191&quot; value=&quot;-1&quot;/&gt;&lt;/object&gt;&lt;object type=&quot;10051&quot; unique_id=&quot;21323&quot;&gt;&lt;property id=&quot;10020&quot; value=&quot;2&quot;/&gt;&lt;property id=&quot;10191&quot; value=&quot;-1&quot;/&gt;&lt;/object&gt;&lt;/object&gt;&lt;object type=&quot;10003&quot; unique_id=&quot;21337&quot;&gt;&lt;property id=&quot;10002&quot; value=&quot;AddRemove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0&quot;/&gt;&lt;property id=&quot;10017&quot; value=&quot;1&quot;/&gt;&lt;property id=&quot;10018&quot; value=&quot;0&quot;/&gt;&lt;property id=&quot;10029&quot; value=&quot;2&quot;/&gt;&lt;property id=&quot;10072&quot; value=&quot;Quiz21337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object type=&quot;10050&quot; unique_id=&quot;21339&quot;&gt;&lt;property id=&quot;10020&quot; value=&quot;2&quot;/&gt;&lt;property id=&quot;10191&quot; value=&quot;-1&quot;/&gt;&lt;/object&gt;&lt;object type=&quot;10051&quot; unique_id=&quot;21340&quot;&gt;&lt;property id=&quot;10020&quot; value=&quot;2&quot;/&gt;&lt;property id=&quot;10191&quot; value=&quot;-1&quot;/&gt;&lt;/object&gt;&lt;/object&gt;&lt;/object&gt;&lt;/object&gt;"/>
  <p:tag name="MMPROD_NEXTUNIQUEID" val="213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2,-618549497,C:\PortableHD\My Data\My Books\Draft\DataStruct\2005\Somchai\PPT-2549-1-final\14-AVL.pp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2,-618549497,C:\PortableHD\My Data\My Books\Draft\DataStruct\2005\Somchai\PPT-2549-1-final\14-AVL.ppc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9,-618549497,C:\PortableHD\My Data\My Books\Draft\DataStruct\2005\Somchai\PPT-2549-1-final\14-AVL.pp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0,-618549497,C:\PortableHD\My Data\My Books\Draft\DataStruct\2005\Somchai\PPT-2549-1-final\14-AVL.ppc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1,-618549497,C:\PortableHD\My Data\My Books\Draft\DataStruct\2005\Somchai\PPT-2549-1-final\14-AVL.ppc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3,-618549497,C:\PortableHD\My Data\My Books\Draft\DataStruct\2005\Somchai\PPT-2549-1-final\14-AVL.pp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4,-618549497,C:\PortableHD\My Data\My Books\Draft\DataStruct\2005\Somchai\PPT-2549-1-final\14-AVL.ppc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5,-618549497,C:\PortableHD\My Data\My Books\Draft\DataStruct\2005\Somchai\PPT-2549-1-final\14-AVL.ppc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6,-618549497,C:\PortableHD\My Data\My Books\Draft\DataStruct\2005\Somchai\PPT-2549-1-final\14-AVL.ppc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7,-618549497,C:\PortableHD\My Data\My Books\Draft\DataStruct\2005\Somchai\PPT-2549-1-final\14-AVL.ppc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2,-618549497,C:\PortableHD\My Data\My Books\Draft\DataStruct\2005\Somchai\PPT-2549-1-final\14-AVL.pp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18,-618549497,C:\PortableHD\My Data\My Books\Draft\DataStruct\2005\Somchai\PPT-2549-1-final\14-AVL.pp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0,-618549497,C:\PortableHD\My Data\My Books\Draft\DataStruct\2005\Somchai\PPT-2549-1-final\14-AVL.ppc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1,-618549497,C:\PortableHD\My Data\My Books\Draft\DataStruct\2005\Somchai\PPT-2549-1-final\14-AVL.pp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,-618549497,C:\PortableHD\My Data\My Books\Draft\DataStruct\2005\Somchai\PPT-2549-1-final\14-AVL.ppc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,-618549497,C:\PortableHD\My Data\My Books\Draft\DataStruct\2005\Somchai\PPT-2549-1-final\14-AVL.ppc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4,-618549497,C:\PortableHD\My Data\My Books\Draft\DataStruct\2005\Somchai\PPT-2549-1-final\14-AVL.ppc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5,-618549497,C:\PortableHD\My Data\My Books\Draft\DataStruct\2005\Somchai\PPT-2549-1-final\14-AVL.ppc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6,-618549497,C:\PortableHD\My Data\My Books\Draft\DataStruct\2005\Somchai\PPT-2549-1-final\14-AVL.ppc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7,-618549497,C:\PortableHD\My Data\My Books\Draft\DataStruct\2005\Somchai\PPT-2549-1-final\14-AVL.pp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8,-618549497,C:\PortableHD\My Data\My Books\Draft\DataStruct\2005\Somchai\PPT-2549-1-final\14-AVL.ppc"/>
</p:tagLst>
</file>

<file path=ppt/theme/theme1.xml><?xml version="1.0" encoding="utf-8"?>
<a:theme xmlns:a="http://schemas.openxmlformats.org/drawingml/2006/main" name="somchai">
  <a:themeElements>
    <a:clrScheme name="somchai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omchai.pot">
      <a:majorFont>
        <a:latin typeface="Arial Unicode MS"/>
        <a:ea typeface="Arial Unicode MS"/>
        <a:cs typeface="Arial Unicode MS"/>
      </a:majorFont>
      <a:minorFont>
        <a:latin typeface="Arial Unicode MS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h-TH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  <a:cs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h-TH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  <a:cs typeface="Tahoma" pitchFamily="34" charset="0"/>
          </a:defRPr>
        </a:defPPr>
      </a:lstStyle>
    </a:lnDef>
  </a:objectDefaults>
  <a:extraClrSchemeLst>
    <a:extraClrScheme>
      <a:clrScheme name="somchai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mchai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mchai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E:\2110101\Somchai\somchai.pot</Template>
  <TotalTime>27859</TotalTime>
  <Words>908</Words>
  <Application>Microsoft Office PowerPoint</Application>
  <PresentationFormat>On-screen Show (4:3)</PresentationFormat>
  <Paragraphs>519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somchai</vt:lpstr>
      <vt:lpstr>Equation</vt:lpstr>
      <vt:lpstr>AVL Tree</vt:lpstr>
      <vt:lpstr>Ordinary Binary Search Tree</vt:lpstr>
      <vt:lpstr>AVL Tree</vt:lpstr>
      <vt:lpstr>AVL Tree examples</vt:lpstr>
      <vt:lpstr>Are these AVL??????</vt:lpstr>
      <vt:lpstr>BST and AVL comparison</vt:lpstr>
      <vt:lpstr>Finding the height of AVL tree</vt:lpstr>
      <vt:lpstr>Height of Fibonacci Tree</vt:lpstr>
      <vt:lpstr>Maintaining the property of AVL</vt:lpstr>
      <vt:lpstr>AVL Node</vt:lpstr>
      <vt:lpstr>AVL Node (cont.)</vt:lpstr>
      <vt:lpstr>Rotation</vt:lpstr>
      <vt:lpstr>rotateLeftChild( r )</vt:lpstr>
      <vt:lpstr>rotateRightChild( r )</vt:lpstr>
      <vt:lpstr>Add and remove use rebalance</vt:lpstr>
      <vt:lpstr>rebalance : 1st case</vt:lpstr>
      <vt:lpstr>rebalance : 2nd case</vt:lpstr>
      <vt:lpstr>rebalance : 3rd case</vt:lpstr>
      <vt:lpstr>rebalance : 4th case</vt:lpstr>
      <vt:lpstr>rebalance</vt:lpstr>
      <vt:lpstr>EXAMPLE</vt:lpstr>
      <vt:lpstr>Conclusion</vt:lpstr>
    </vt:vector>
  </TitlesOfParts>
  <Company>http://www.cp.eng.chula.ac.th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การทำโปรแกรมคอมพิวเตอร์</dc:title>
  <dc:creator>Somchai Prasitjutrakul</dc:creator>
  <dc:description>somchaip@chula.ac.th</dc:description>
  <cp:lastModifiedBy>ajarntoe</cp:lastModifiedBy>
  <cp:revision>759</cp:revision>
  <cp:lastPrinted>2002-07-15T06:11:04Z</cp:lastPrinted>
  <dcterms:created xsi:type="dcterms:W3CDTF">2002-04-12T09:05:11Z</dcterms:created>
  <dcterms:modified xsi:type="dcterms:W3CDTF">2012-10-24T05:11:54Z</dcterms:modified>
</cp:coreProperties>
</file>